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slideLayouts/slideLayout2.xml" ContentType="application/vnd.openxmlformats-officedocument.presentationml.slideLayout+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slideLayouts/slideLayout3.xml" ContentType="application/vnd.openxmlformats-officedocument.presentationml.slideLayout+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slideLayouts/slideLayout4.xml" ContentType="application/vnd.openxmlformats-officedocument.presentationml.slideLayout+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slideLayouts/slideLayout5.xml" ContentType="application/vnd.openxmlformats-officedocument.presentationml.slideLayout+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slideLayouts/slideLayout6.xml" ContentType="application/vnd.openxmlformats-officedocument.presentationml.slideLayout+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slideLayouts/slideLayout7.xml" ContentType="application/vnd.openxmlformats-officedocument.presentationml.slideLayout+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slideLayouts/slideLayout8.xml" ContentType="application/vnd.openxmlformats-officedocument.presentationml.slideLayout+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slideLayouts/slideLayout9.xml" ContentType="application/vnd.openxmlformats-officedocument.presentationml.slideLayout+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slideLayouts/slideLayout10.xml" ContentType="application/vnd.openxmlformats-officedocument.presentationml.slideLayout+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slideLayouts/slideLayout11.xml" ContentType="application/vnd.openxmlformats-officedocument.presentationml.slideLayout+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slideLayouts/slideLayout12.xml" ContentType="application/vnd.openxmlformats-officedocument.presentationml.slideLayout+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slideLayouts/slideLayout13.xml" ContentType="application/vnd.openxmlformats-officedocument.presentationml.slideLayout+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slideLayouts/slideLayout14.xml" ContentType="application/vnd.openxmlformats-officedocument.presentationml.slideLayout+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slideLayouts/slideLayout15.xml" ContentType="application/vnd.openxmlformats-officedocument.presentationml.slideLayout+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slideLayouts/slideLayout16.xml" ContentType="application/vnd.openxmlformats-officedocument.presentationml.slideLayout+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slideLayouts/slideLayout17.xml" ContentType="application/vnd.openxmlformats-officedocument.presentationml.slideLayout+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slideLayouts/slideLayout18.xml" ContentType="application/vnd.openxmlformats-officedocument.presentationml.slideLayout+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notesSlides/notesSlide1.xml" ContentType="application/vnd.openxmlformats-officedocument.presentationml.notes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removePersonalInfoOnSave="1">
  <p:sldMasterIdLst>
    <p:sldMasterId id="2147483668" r:id="rId1"/>
  </p:sldMasterIdLst>
  <p:notesMasterIdLst>
    <p:notesMasterId r:id="rId2"/>
  </p:notesMasterIdLst>
  <p:handoutMasterIdLst>
    <p:handoutMasterId r:id="rId3"/>
  </p:handoutMasterIdLst>
  <p:sldIdLst>
    <p:sldId id="273" r:id="rId4"/>
    <p:sldId id="274" r:id="rId5"/>
    <p:sldId id="275" r:id="rId6"/>
    <p:sldId id="276" r:id="rId7"/>
    <p:sldId id="277" r:id="rId8"/>
    <p:sldId id="278" r:id="rId9"/>
    <p:sldId id="279" r:id="rId10"/>
    <p:sldId id="280" r:id="rId11"/>
    <p:sldId id="281" r:id="rId12"/>
    <p:sldId id="282" r:id="rId13"/>
    <p:sldId id="283" r:id="rId14"/>
    <p:sldId id="284" r:id="rId15"/>
    <p:sldId id="285" r:id="rId16"/>
    <p:sldId id="286" r:id="rId17"/>
  </p:sldIdLst>
  <p:sldSz type="screen16x9" cy="6858000" cx="12192000"/>
  <p:notesSz cx="6858000" cy="9144000"/>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clrMru>
    <a:srgbClr val="E5DA9B"/>
    <a:srgbClr val="E8DFA6"/>
    <a:srgbClr val="EEEDBD"/>
    <a:srgbClr val="FFFFFF"/>
    <a:srgbClr val="BCA64A"/>
    <a:srgbClr val="EEDEBA"/>
    <a:srgbClr val="F1F1CB"/>
    <a:srgbClr val="DCDCDC"/>
    <a:srgbClr val="F0F0F0"/>
    <a:srgbClr val="E6E6E6"/>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horzBarState="maximized">
    <p:restoredLeft sz="13778" autoAdjust="0"/>
    <p:restoredTop sz="96081" autoAdjust="0"/>
  </p:normalViewPr>
  <p:slideViewPr>
    <p:cSldViewPr showGuides="1" snapToGrid="0">
      <p:cViewPr varScale="1">
        <p:scale>
          <a:sx n="88" d="100"/>
          <a:sy n="88" d="100"/>
        </p:scale>
        <p:origin x="518" y="58"/>
      </p:cViewPr>
      <p:guideLst>
        <p:guide orient="horz" pos="2015"/>
        <p:guide pos="1086"/>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tableStyles" Target="tableStyles.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93" name=""/>
        <p:cNvGrpSpPr/>
        <p:nvPr/>
      </p:nvGrpSpPr>
      <p:grpSpPr>
        <a:xfrm>
          <a:off x="0" y="0"/>
          <a:ext cx="0" cy="0"/>
          <a:chOff x="0" y="0"/>
          <a:chExt cx="0" cy="0"/>
        </a:xfrm>
      </p:grpSpPr>
      <p:sp>
        <p:nvSpPr>
          <p:cNvPr id="1048845" name="页眉占位符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altLang="en-US" lang="zh-CN">
              <a:latin typeface="微软雅黑" panose="020B0503020204020204" charset="-122"/>
              <a:ea typeface="微软雅黑" panose="020B0503020204020204" charset="-122"/>
            </a:endParaRPr>
          </a:p>
        </p:txBody>
      </p:sp>
      <p:sp>
        <p:nvSpPr>
          <p:cNvPr id="1048846" name="日期占位符 2"/>
          <p:cNvSpPr>
            <a:spLocks noGrp="1"/>
          </p:cNvSpPr>
          <p:nvPr>
            <p:ph type="dt" sz="quarter" idx="1"/>
          </p:nvPr>
        </p:nvSpPr>
        <p:spPr>
          <a:xfrm>
            <a:off x="3884613" y="0"/>
            <a:ext cx="2971800" cy="458788"/>
          </a:xfrm>
          <a:prstGeom prst="rect"/>
        </p:spPr>
        <p:txBody>
          <a:bodyPr bIns="45720" lIns="91440" rIns="91440" rtlCol="0" tIns="45720" vert="horz"/>
          <a:lstStyle>
            <a:lvl1pPr algn="r">
              <a:defRPr sz="1200"/>
            </a:lvl1pPr>
          </a:lstStyle>
          <a:p>
            <a:fld id="{0F9B84EA-7D68-4D60-9CB1-D50884785D1C}" type="datetimeFigureOut">
              <a:rPr altLang="en-US" lang="zh-CN" smtClean="0">
                <a:latin typeface="微软雅黑" panose="020B0503020204020204" charset="-122"/>
                <a:ea typeface="微软雅黑" panose="020B0503020204020204" charset="-122"/>
              </a:rPr>
            </a:fld>
            <a:endParaRPr altLang="en-US" lang="zh-CN">
              <a:latin typeface="微软雅黑" panose="020B0503020204020204" charset="-122"/>
              <a:ea typeface="微软雅黑" panose="020B0503020204020204" charset="-122"/>
            </a:endParaRPr>
          </a:p>
        </p:txBody>
      </p:sp>
      <p:sp>
        <p:nvSpPr>
          <p:cNvPr id="1048847" name="页脚占位符 3"/>
          <p:cNvSpPr>
            <a:spLocks noGrp="1"/>
          </p:cNvSpPr>
          <p:nvPr>
            <p:ph type="ftr" sz="quarter" idx="2"/>
          </p:nvPr>
        </p:nvSpPr>
        <p:spPr>
          <a:xfrm>
            <a:off x="0" y="8685213"/>
            <a:ext cx="2971800" cy="458787"/>
          </a:xfrm>
          <a:prstGeom prst="rect"/>
        </p:spPr>
        <p:txBody>
          <a:bodyPr anchor="b" bIns="45720" lIns="91440" rIns="91440" rtlCol="0" tIns="45720" vert="horz"/>
          <a:lstStyle>
            <a:lvl1pPr algn="l">
              <a:defRPr sz="1200"/>
            </a:lvl1pPr>
          </a:lstStyle>
          <a:p>
            <a:endParaRPr altLang="en-US" lang="zh-CN">
              <a:latin typeface="微软雅黑" panose="020B0503020204020204" charset="-122"/>
              <a:ea typeface="微软雅黑" panose="020B0503020204020204" charset="-122"/>
            </a:endParaRPr>
          </a:p>
        </p:txBody>
      </p:sp>
      <p:sp>
        <p:nvSpPr>
          <p:cNvPr id="1048848" name="灯片编号占位符 4"/>
          <p:cNvSpPr>
            <a:spLocks noGrp="1"/>
          </p:cNvSpPr>
          <p:nvPr>
            <p:ph type="sldNum" sz="quarter" idx="3"/>
          </p:nvPr>
        </p:nvSpPr>
        <p:spPr>
          <a:xfrm>
            <a:off x="3884613" y="8685213"/>
            <a:ext cx="2971800" cy="458787"/>
          </a:xfrm>
          <a:prstGeom prst="rect"/>
        </p:spPr>
        <p:txBody>
          <a:bodyPr anchor="b" bIns="45720" lIns="91440" rIns="91440" rtlCol="0" tIns="45720" vert="horz"/>
          <a:lstStyle>
            <a:lvl1pPr algn="r">
              <a:defRPr sz="1200"/>
            </a:lvl1pPr>
          </a:lstStyle>
          <a:p>
            <a:fld id="{8D4E0FC9-F1F8-4FAE-9988-3BA365CFD46F}" type="slidenum">
              <a:rPr altLang="en-US" lang="zh-CN" smtClean="0">
                <a:latin typeface="微软雅黑" panose="020B0503020204020204" charset="-122"/>
                <a:ea typeface="微软雅黑" panose="020B0503020204020204" charset="-122"/>
              </a:rPr>
            </a:fld>
            <a:endParaRPr altLang="en-US" lang="zh-CN">
              <a:latin typeface="微软雅黑" panose="020B0503020204020204" charset="-122"/>
              <a:ea typeface="微软雅黑" panose="020B0503020204020204" charset="-122"/>
            </a:endParaRPr>
          </a:p>
        </p:txBody>
      </p:sp>
    </p:spTree>
  </p:cSld>
  <p:clrMap accent1="accent1" accent2="accent2" accent3="accent3" accent4="accent4" accent5="accent5" accent6="accent6" bg1="lt1" bg2="lt2" tx1="dk1" tx2="dk2"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92" name=""/>
        <p:cNvGrpSpPr/>
        <p:nvPr/>
      </p:nvGrpSpPr>
      <p:grpSpPr>
        <a:xfrm>
          <a:off x="0" y="0"/>
          <a:ext cx="0" cy="0"/>
          <a:chOff x="0" y="0"/>
          <a:chExt cx="0" cy="0"/>
        </a:xfrm>
      </p:grpSpPr>
      <p:sp>
        <p:nvSpPr>
          <p:cNvPr id="1048839" name="页眉占位符 1"/>
          <p:cNvSpPr>
            <a:spLocks noGrp="1"/>
          </p:cNvSpPr>
          <p:nvPr>
            <p:ph type="hdr" sz="quarter"/>
          </p:nvPr>
        </p:nvSpPr>
        <p:spPr>
          <a:xfrm>
            <a:off x="0" y="0"/>
            <a:ext cx="2971800" cy="458788"/>
          </a:xfrm>
          <a:prstGeom prst="rect"/>
        </p:spPr>
        <p:txBody>
          <a:bodyPr bIns="45720" lIns="91440" rIns="91440" rtlCol="0" tIns="45720" vert="horz"/>
          <a:lstStyle>
            <a:lvl1pPr algn="l">
              <a:defRPr sz="1200">
                <a:latin typeface="微软雅黑" panose="020B0503020204020204" charset="-122"/>
                <a:ea typeface="微软雅黑" panose="020B0503020204020204" charset="-122"/>
              </a:defRPr>
            </a:lvl1pPr>
          </a:lstStyle>
          <a:p>
            <a:endParaRPr altLang="en-US" lang="zh-CN"/>
          </a:p>
        </p:txBody>
      </p:sp>
      <p:sp>
        <p:nvSpPr>
          <p:cNvPr id="1048840" name="日期占位符 2"/>
          <p:cNvSpPr>
            <a:spLocks noGrp="1"/>
          </p:cNvSpPr>
          <p:nvPr>
            <p:ph type="dt" idx="1"/>
          </p:nvPr>
        </p:nvSpPr>
        <p:spPr>
          <a:xfrm>
            <a:off x="3884613" y="0"/>
            <a:ext cx="2971800" cy="458788"/>
          </a:xfrm>
          <a:prstGeom prst="rect"/>
        </p:spPr>
        <p:txBody>
          <a:bodyPr bIns="45720" lIns="91440" rIns="91440" rtlCol="0" tIns="45720" vert="horz"/>
          <a:lstStyle>
            <a:lvl1pPr algn="r">
              <a:defRPr sz="1200">
                <a:latin typeface="微软雅黑" panose="020B0503020204020204" charset="-122"/>
                <a:ea typeface="微软雅黑" panose="020B0503020204020204" charset="-122"/>
              </a:defRPr>
            </a:lvl1pPr>
          </a:lstStyle>
          <a:p>
            <a:fld id="{1AC49D05-6128-4D0D-A32A-06A5E73B386C}" type="datetimeFigureOut">
              <a:rPr altLang="en-US" lang="zh-CN" smtClean="0"/>
            </a:fld>
            <a:endParaRPr altLang="en-US" lang="zh-CN"/>
          </a:p>
        </p:txBody>
      </p:sp>
      <p:sp>
        <p:nvSpPr>
          <p:cNvPr id="1048841" name="幻灯片图像占位符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altLang="en-US" lang="zh-CN"/>
          </a:p>
        </p:txBody>
      </p:sp>
      <p:sp>
        <p:nvSpPr>
          <p:cNvPr id="1048842" name="备注占位符 4"/>
          <p:cNvSpPr>
            <a:spLocks noGrp="1"/>
          </p:cNvSpPr>
          <p:nvPr>
            <p:ph type="body" sz="quarter" idx="3"/>
          </p:nvPr>
        </p:nvSpPr>
        <p:spPr>
          <a:xfrm>
            <a:off x="685800" y="4400550"/>
            <a:ext cx="5486400" cy="3600450"/>
          </a:xfrm>
          <a:prstGeom prst="rect"/>
        </p:spPr>
        <p:txBody>
          <a:bodyPr bIns="45720" lIns="91440" rIns="91440" rtlCol="0" tIns="45720" vert="horz"/>
          <a:p>
            <a:pPr lvl="0"/>
            <a:r>
              <a:rPr altLang="en-US" lang="zh-CN"/>
              <a:t>单击此处编辑母版文本样式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843" name="页脚占位符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atin typeface="微软雅黑" panose="020B0503020204020204" charset="-122"/>
                <a:ea typeface="微软雅黑" panose="020B0503020204020204" charset="-122"/>
              </a:defRPr>
            </a:lvl1pPr>
          </a:lstStyle>
          <a:p>
            <a:endParaRPr altLang="en-US" lang="zh-CN"/>
          </a:p>
        </p:txBody>
      </p:sp>
      <p:sp>
        <p:nvSpPr>
          <p:cNvPr id="1048844" name="灯片编号占位符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atin typeface="微软雅黑" panose="020B0503020204020204" charset="-122"/>
                <a:ea typeface="微软雅黑" panose="020B0503020204020204" charset="-122"/>
              </a:defRPr>
            </a:lvl1pPr>
          </a:lstStyle>
          <a:p>
            <a:fld id="{5849F42C-2DAE-424C-A4B8-3140182C3E9F}" type="slidenum">
              <a:rPr altLang="en-US" lang="zh-CN" smtClean="0"/>
            </a:fld>
            <a:endParaRPr altLang="en-US" lang="zh-CN"/>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600" kern="1200">
        <a:solidFill>
          <a:schemeClr val="tx1"/>
        </a:solidFill>
        <a:latin typeface="微软雅黑" panose="020B0503020204020204" charset="-122"/>
        <a:ea typeface="微软雅黑" panose="020B0503020204020204" charset="-122"/>
        <a:cs typeface="+mn-cs"/>
      </a:defRPr>
    </a:lvl1pPr>
    <a:lvl2pPr algn="l" defTabSz="914400" eaLnBrk="1" hangingPunct="1" latinLnBrk="0" marL="457200" rtl="0">
      <a:defRPr sz="1200" kern="1200">
        <a:solidFill>
          <a:schemeClr val="tx1"/>
        </a:solidFill>
        <a:latin typeface="微软雅黑" panose="020B0503020204020204" charset="-122"/>
        <a:ea typeface="微软雅黑" panose="020B0503020204020204" charset="-122"/>
        <a:cs typeface="+mn-cs"/>
      </a:defRPr>
    </a:lvl2pPr>
    <a:lvl3pPr algn="l" defTabSz="914400" eaLnBrk="1" hangingPunct="1" latinLnBrk="0" marL="914400" rtl="0">
      <a:defRPr sz="1200" kern="1200">
        <a:solidFill>
          <a:schemeClr val="tx1"/>
        </a:solidFill>
        <a:latin typeface="微软雅黑" panose="020B0503020204020204" charset="-122"/>
        <a:ea typeface="微软雅黑" panose="020B0503020204020204" charset="-122"/>
        <a:cs typeface="+mn-cs"/>
      </a:defRPr>
    </a:lvl3pPr>
    <a:lvl4pPr algn="l" defTabSz="914400" eaLnBrk="1" hangingPunct="1" latinLnBrk="0" marL="1371600" rtl="0">
      <a:defRPr sz="1200" kern="1200">
        <a:solidFill>
          <a:schemeClr val="tx1"/>
        </a:solidFill>
        <a:latin typeface="微软雅黑" panose="020B0503020204020204" charset="-122"/>
        <a:ea typeface="微软雅黑" panose="020B0503020204020204" charset="-122"/>
        <a:cs typeface="+mn-cs"/>
      </a:defRPr>
    </a:lvl4pPr>
    <a:lvl5pPr algn="l" defTabSz="914400" eaLnBrk="1" hangingPunct="1" latinLnBrk="0" marL="1828800" rtl="0">
      <a:defRPr sz="1200" kern="1200">
        <a:solidFill>
          <a:schemeClr val="tx1"/>
        </a:solidFill>
        <a:latin typeface="微软雅黑" panose="020B0503020204020204" charset="-122"/>
        <a:ea typeface="微软雅黑" panose="020B0503020204020204" charset="-122"/>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sp>
        <p:nvSpPr>
          <p:cNvPr id="1048615" name="幻灯片图像占位符 1"/>
          <p:cNvSpPr>
            <a:spLocks noChangeAspect="1" noRot="1" noGrp="1"/>
          </p:cNvSpPr>
          <p:nvPr>
            <p:ph type="sldImg" idx="2"/>
          </p:nvPr>
        </p:nvSpPr>
        <p:spPr/>
      </p:sp>
      <p:sp>
        <p:nvSpPr>
          <p:cNvPr id="1048616" name="文本占位符 2"/>
          <p:cNvSpPr>
            <a:spLocks noGrp="1"/>
          </p:cNvSpPr>
          <p:nvPr>
            <p:ph type="body" idx="3"/>
          </p:nvPr>
        </p:nvSpPr>
        <p:spPr/>
        <p:txBody>
          <a:bodyPr/>
          <a:p>
            <a:endParaRPr altLang="en-US" 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image" Target="../media/image1.png"/><Relationship Id="rId3" Type="http://schemas.openxmlformats.org/officeDocument/2006/relationships/tags" Target="../tags/tag2.xml"/><Relationship Id="rId4" Type="http://schemas.openxmlformats.org/officeDocument/2006/relationships/tags" Target="../tags/tag3.xml"/><Relationship Id="rId5" Type="http://schemas.openxmlformats.org/officeDocument/2006/relationships/tags" Target="../tags/tag4.xml"/><Relationship Id="rId6" Type="http://schemas.openxmlformats.org/officeDocument/2006/relationships/tags" Target="../tags/tag5.xml"/><Relationship Id="rId7" Type="http://schemas.openxmlformats.org/officeDocument/2006/relationships/tags" Target="../tags/tag6.xml"/><Relationship Id="rId8" Type="http://schemas.openxmlformats.org/officeDocument/2006/relationships/tags" Target="../tags/tag7.xml"/><Relationship Id="rId9" Type="http://schemas.openxmlformats.org/officeDocument/2006/relationships/tags" Target="../tags/tag8.xml"/><Relationship Id="rId10" Type="http://schemas.openxmlformats.org/officeDocument/2006/relationships/tags" Target="../tags/tag9.xml"/><Relationship Id="rId11" Type="http://schemas.openxmlformats.org/officeDocument/2006/relationships/tags" Target="../tags/tag10.xml"/><Relationship Id="rId12" Type="http://schemas.openxmlformats.org/officeDocument/2006/relationships/tags" Target="../tags/tag11.xml"/><Relationship Id="rId13" Type="http://schemas.openxmlformats.org/officeDocument/2006/relationships/tags" Target="../tags/tag12.xml"/><Relationship Id="rId14"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tags" Target="../tags/tag125.xml"/><Relationship Id="rId3" Type="http://schemas.openxmlformats.org/officeDocument/2006/relationships/tags" Target="../tags/tag126.xml"/><Relationship Id="rId4" Type="http://schemas.openxmlformats.org/officeDocument/2006/relationships/tags" Target="../tags/tag127.xml"/><Relationship Id="rId5" Type="http://schemas.openxmlformats.org/officeDocument/2006/relationships/tags" Target="../tags/tag128.xml"/><Relationship Id="rId6" Type="http://schemas.openxmlformats.org/officeDocument/2006/relationships/tags" Target="../tags/tag129.xml"/><Relationship Id="rId7" Type="http://schemas.openxmlformats.org/officeDocument/2006/relationships/tags" Target="../tags/tag130.xml"/><Relationship Id="rId8" Type="http://schemas.openxmlformats.org/officeDocument/2006/relationships/tags" Target="../tags/tag131.xml"/><Relationship Id="rId9" Type="http://schemas.openxmlformats.org/officeDocument/2006/relationships/tags" Target="../tags/tag132.xml"/><Relationship Id="rId10" Type="http://schemas.openxmlformats.org/officeDocument/2006/relationships/tags" Target="../tags/tag133.xml"/><Relationship Id="rId11" Type="http://schemas.openxmlformats.org/officeDocument/2006/relationships/tags" Target="../tags/tag134.xml"/><Relationship Id="rId12" Type="http://schemas.openxmlformats.org/officeDocument/2006/relationships/tags" Target="../tags/tag135.xml"/><Relationship Id="rId13" Type="http://schemas.openxmlformats.org/officeDocument/2006/relationships/tags" Target="../tags/tag136.xml"/><Relationship Id="rId14" Type="http://schemas.openxmlformats.org/officeDocument/2006/relationships/tags" Target="../tags/tag137.xml"/><Relationship Id="rId15" Type="http://schemas.openxmlformats.org/officeDocument/2006/relationships/tags" Target="../tags/tag138.xml"/><Relationship Id="rId16" Type="http://schemas.openxmlformats.org/officeDocument/2006/relationships/tags" Target="../tags/tag139.xml"/><Relationship Id="rId17" Type="http://schemas.openxmlformats.org/officeDocument/2006/relationships/tags" Target="../tags/tag140.xml"/><Relationship Id="rId18" Type="http://schemas.openxmlformats.org/officeDocument/2006/relationships/tags" Target="../tags/tag141.xml"/><Relationship Id="rId19" Type="http://schemas.openxmlformats.org/officeDocument/2006/relationships/tags" Target="../tags/tag142.xml"/><Relationship Id="rId20"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43.xml"/><Relationship Id="rId2" Type="http://schemas.openxmlformats.org/officeDocument/2006/relationships/image" Target="../media/image1.png"/><Relationship Id="rId3" Type="http://schemas.openxmlformats.org/officeDocument/2006/relationships/tags" Target="../tags/tag144.xml"/><Relationship Id="rId4" Type="http://schemas.openxmlformats.org/officeDocument/2006/relationships/tags" Target="../tags/tag145.xml"/><Relationship Id="rId5" Type="http://schemas.openxmlformats.org/officeDocument/2006/relationships/tags" Target="../tags/tag146.xml"/><Relationship Id="rId6" Type="http://schemas.openxmlformats.org/officeDocument/2006/relationships/tags" Target="../tags/tag147.xml"/><Relationship Id="rId7" Type="http://schemas.openxmlformats.org/officeDocument/2006/relationships/tags" Target="../tags/tag148.xml"/><Relationship Id="rId8" Type="http://schemas.openxmlformats.org/officeDocument/2006/relationships/tags" Target="../tags/tag149.xml"/><Relationship Id="rId9" Type="http://schemas.openxmlformats.org/officeDocument/2006/relationships/tags" Target="../tags/tag150.xml"/><Relationship Id="rId10" Type="http://schemas.openxmlformats.org/officeDocument/2006/relationships/tags" Target="../tags/tag151.xml"/><Relationship Id="rId11" Type="http://schemas.openxmlformats.org/officeDocument/2006/relationships/tags" Target="../tags/tag152.xml"/><Relationship Id="rId12" Type="http://schemas.openxmlformats.org/officeDocument/2006/relationships/tags" Target="../tags/tag153.xml"/><Relationship Id="rId13" Type="http://schemas.openxmlformats.org/officeDocument/2006/relationships/tags" Target="../tags/tag154.xml"/><Relationship Id="rId1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55.xml"/><Relationship Id="rId2" Type="http://schemas.openxmlformats.org/officeDocument/2006/relationships/tags" Target="../tags/tag156.xml"/><Relationship Id="rId3" Type="http://schemas.openxmlformats.org/officeDocument/2006/relationships/tags" Target="../tags/tag157.xml"/><Relationship Id="rId4" Type="http://schemas.openxmlformats.org/officeDocument/2006/relationships/tags" Target="../tags/tag158.xml"/><Relationship Id="rId5" Type="http://schemas.openxmlformats.org/officeDocument/2006/relationships/tags" Target="../tags/tag159.xml"/><Relationship Id="rId6" Type="http://schemas.openxmlformats.org/officeDocument/2006/relationships/tags" Target="../tags/tag160.xml"/><Relationship Id="rId7" Type="http://schemas.openxmlformats.org/officeDocument/2006/relationships/tags" Target="../tags/tag161.xml"/><Relationship Id="rId8" Type="http://schemas.openxmlformats.org/officeDocument/2006/relationships/tags" Target="../tags/tag162.xml"/><Relationship Id="rId9" Type="http://schemas.openxmlformats.org/officeDocument/2006/relationships/tags" Target="../tags/tag163.xml"/><Relationship Id="rId10"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tags" Target="../tags/tag164.xml"/><Relationship Id="rId3" Type="http://schemas.openxmlformats.org/officeDocument/2006/relationships/tags" Target="../tags/tag165.xml"/><Relationship Id="rId4" Type="http://schemas.openxmlformats.org/officeDocument/2006/relationships/tags" Target="../tags/tag166.xml"/><Relationship Id="rId5" Type="http://schemas.openxmlformats.org/officeDocument/2006/relationships/tags" Target="../tags/tag167.xml"/><Relationship Id="rId6" Type="http://schemas.openxmlformats.org/officeDocument/2006/relationships/tags" Target="../tags/tag168.xml"/><Relationship Id="rId7" Type="http://schemas.openxmlformats.org/officeDocument/2006/relationships/tags" Target="../tags/tag169.xml"/><Relationship Id="rId8" Type="http://schemas.openxmlformats.org/officeDocument/2006/relationships/tags" Target="../tags/tag170.xml"/><Relationship Id="rId9" Type="http://schemas.openxmlformats.org/officeDocument/2006/relationships/tags" Target="../tags/tag171.xml"/><Relationship Id="rId10" Type="http://schemas.openxmlformats.org/officeDocument/2006/relationships/tags" Target="../tags/tag172.xml"/><Relationship Id="rId11" Type="http://schemas.openxmlformats.org/officeDocument/2006/relationships/tags" Target="../tags/tag173.xml"/><Relationship Id="rId12" Type="http://schemas.openxmlformats.org/officeDocument/2006/relationships/tags" Target="../tags/tag174.xml"/><Relationship Id="rId13" Type="http://schemas.openxmlformats.org/officeDocument/2006/relationships/tags" Target="../tags/tag175.xml"/><Relationship Id="rId14" Type="http://schemas.openxmlformats.org/officeDocument/2006/relationships/tags" Target="../tags/tag176.xml"/><Relationship Id="rId15" Type="http://schemas.openxmlformats.org/officeDocument/2006/relationships/tags" Target="../tags/tag177.xml"/><Relationship Id="rId16" Type="http://schemas.openxmlformats.org/officeDocument/2006/relationships/tags" Target="../tags/tag178.xml"/><Relationship Id="rId17" Type="http://schemas.openxmlformats.org/officeDocument/2006/relationships/tags" Target="../tags/tag179.xml"/><Relationship Id="rId18" Type="http://schemas.openxmlformats.org/officeDocument/2006/relationships/tags" Target="../tags/tag180.xml"/><Relationship Id="rId19" Type="http://schemas.openxmlformats.org/officeDocument/2006/relationships/tags" Target="../tags/tag181.xml"/><Relationship Id="rId20"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182.xml"/><Relationship Id="rId3" Type="http://schemas.openxmlformats.org/officeDocument/2006/relationships/tags" Target="../tags/tag183.xml"/><Relationship Id="rId4" Type="http://schemas.openxmlformats.org/officeDocument/2006/relationships/tags" Target="../tags/tag184.xml"/><Relationship Id="rId5" Type="http://schemas.openxmlformats.org/officeDocument/2006/relationships/tags" Target="../tags/tag185.xml"/><Relationship Id="rId6" Type="http://schemas.openxmlformats.org/officeDocument/2006/relationships/tags" Target="../tags/tag186.xml"/><Relationship Id="rId7" Type="http://schemas.openxmlformats.org/officeDocument/2006/relationships/tags" Target="../tags/tag187.xml"/><Relationship Id="rId8" Type="http://schemas.openxmlformats.org/officeDocument/2006/relationships/tags" Target="../tags/tag188.xml"/><Relationship Id="rId9" Type="http://schemas.openxmlformats.org/officeDocument/2006/relationships/tags" Target="../tags/tag189.xml"/><Relationship Id="rId10" Type="http://schemas.openxmlformats.org/officeDocument/2006/relationships/tags" Target="../tags/tag190.xml"/><Relationship Id="rId11" Type="http://schemas.openxmlformats.org/officeDocument/2006/relationships/tags" Target="../tags/tag191.xml"/><Relationship Id="rId12" Type="http://schemas.openxmlformats.org/officeDocument/2006/relationships/tags" Target="../tags/tag192.xml"/><Relationship Id="rId13" Type="http://schemas.openxmlformats.org/officeDocument/2006/relationships/tags" Target="../tags/tag193.xml"/><Relationship Id="rId14" Type="http://schemas.openxmlformats.org/officeDocument/2006/relationships/tags" Target="../tags/tag194.xml"/><Relationship Id="rId15" Type="http://schemas.openxmlformats.org/officeDocument/2006/relationships/tags" Target="../tags/tag195.xml"/><Relationship Id="rId16"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196.xml"/><Relationship Id="rId3" Type="http://schemas.openxmlformats.org/officeDocument/2006/relationships/tags" Target="../tags/tag197.xml"/><Relationship Id="rId4" Type="http://schemas.openxmlformats.org/officeDocument/2006/relationships/tags" Target="../tags/tag198.xml"/><Relationship Id="rId5" Type="http://schemas.openxmlformats.org/officeDocument/2006/relationships/tags" Target="../tags/tag199.xml"/><Relationship Id="rId6" Type="http://schemas.openxmlformats.org/officeDocument/2006/relationships/tags" Target="../tags/tag200.xml"/><Relationship Id="rId7" Type="http://schemas.openxmlformats.org/officeDocument/2006/relationships/tags" Target="../tags/tag201.xml"/><Relationship Id="rId8" Type="http://schemas.openxmlformats.org/officeDocument/2006/relationships/tags" Target="../tags/tag202.xml"/><Relationship Id="rId9" Type="http://schemas.openxmlformats.org/officeDocument/2006/relationships/tags" Target="../tags/tag203.xml"/><Relationship Id="rId10" Type="http://schemas.openxmlformats.org/officeDocument/2006/relationships/tags" Target="../tags/tag204.xml"/><Relationship Id="rId11" Type="http://schemas.openxmlformats.org/officeDocument/2006/relationships/tags" Target="../tags/tag205.xml"/><Relationship Id="rId12" Type="http://schemas.openxmlformats.org/officeDocument/2006/relationships/tags" Target="../tags/tag206.xml"/><Relationship Id="rId13" Type="http://schemas.openxmlformats.org/officeDocument/2006/relationships/tags" Target="../tags/tag207.xml"/><Relationship Id="rId14" Type="http://schemas.openxmlformats.org/officeDocument/2006/relationships/tags" Target="../tags/tag208.xml"/><Relationship Id="rId15" Type="http://schemas.openxmlformats.org/officeDocument/2006/relationships/tags" Target="../tags/tag209.xml"/><Relationship Id="rId16"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210.xml"/><Relationship Id="rId3" Type="http://schemas.openxmlformats.org/officeDocument/2006/relationships/tags" Target="../tags/tag211.xml"/><Relationship Id="rId4" Type="http://schemas.openxmlformats.org/officeDocument/2006/relationships/tags" Target="../tags/tag212.xml"/><Relationship Id="rId5" Type="http://schemas.openxmlformats.org/officeDocument/2006/relationships/tags" Target="../tags/tag213.xml"/><Relationship Id="rId6" Type="http://schemas.openxmlformats.org/officeDocument/2006/relationships/tags" Target="../tags/tag214.xml"/><Relationship Id="rId7" Type="http://schemas.openxmlformats.org/officeDocument/2006/relationships/tags" Target="../tags/tag215.xml"/><Relationship Id="rId8" Type="http://schemas.openxmlformats.org/officeDocument/2006/relationships/tags" Target="../tags/tag216.xml"/><Relationship Id="rId9" Type="http://schemas.openxmlformats.org/officeDocument/2006/relationships/tags" Target="../tags/tag217.xml"/><Relationship Id="rId10" Type="http://schemas.openxmlformats.org/officeDocument/2006/relationships/tags" Target="../tags/tag218.xml"/><Relationship Id="rId11" Type="http://schemas.openxmlformats.org/officeDocument/2006/relationships/tags" Target="../tags/tag219.xml"/><Relationship Id="rId12" Type="http://schemas.openxmlformats.org/officeDocument/2006/relationships/tags" Target="../tags/tag220.xml"/><Relationship Id="rId13" Type="http://schemas.openxmlformats.org/officeDocument/2006/relationships/tags" Target="../tags/tag221.xml"/><Relationship Id="rId14"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222.xml"/><Relationship Id="rId3" Type="http://schemas.openxmlformats.org/officeDocument/2006/relationships/tags" Target="../tags/tag223.xml"/><Relationship Id="rId4" Type="http://schemas.openxmlformats.org/officeDocument/2006/relationships/tags" Target="../tags/tag224.xml"/><Relationship Id="rId5" Type="http://schemas.openxmlformats.org/officeDocument/2006/relationships/tags" Target="../tags/tag225.xml"/><Relationship Id="rId6" Type="http://schemas.openxmlformats.org/officeDocument/2006/relationships/tags" Target="../tags/tag226.xml"/><Relationship Id="rId7" Type="http://schemas.openxmlformats.org/officeDocument/2006/relationships/tags" Target="../tags/tag227.xml"/><Relationship Id="rId8" Type="http://schemas.openxmlformats.org/officeDocument/2006/relationships/tags" Target="../tags/tag228.xml"/><Relationship Id="rId9" Type="http://schemas.openxmlformats.org/officeDocument/2006/relationships/tags" Target="../tags/tag229.xml"/><Relationship Id="rId10" Type="http://schemas.openxmlformats.org/officeDocument/2006/relationships/tags" Target="../tags/tag230.xml"/><Relationship Id="rId11" Type="http://schemas.openxmlformats.org/officeDocument/2006/relationships/tags" Target="../tags/tag231.xml"/><Relationship Id="rId12" Type="http://schemas.openxmlformats.org/officeDocument/2006/relationships/tags" Target="../tags/tag232.xml"/><Relationship Id="rId13" Type="http://schemas.openxmlformats.org/officeDocument/2006/relationships/tags" Target="../tags/tag233.xml"/><Relationship Id="rId14" Type="http://schemas.openxmlformats.org/officeDocument/2006/relationships/tags" Target="../tags/tag234.xml"/><Relationship Id="rId15" Type="http://schemas.openxmlformats.org/officeDocument/2006/relationships/tags" Target="../tags/tag235.xml"/><Relationship Id="rId16" Type="http://schemas.openxmlformats.org/officeDocument/2006/relationships/tags" Target="../tags/tag236.xml"/><Relationship Id="rId17"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tags" Target="../tags/tag237.xml"/><Relationship Id="rId3" Type="http://schemas.openxmlformats.org/officeDocument/2006/relationships/tags" Target="../tags/tag238.xml"/><Relationship Id="rId4" Type="http://schemas.openxmlformats.org/officeDocument/2006/relationships/tags" Target="../tags/tag239.xml"/><Relationship Id="rId5" Type="http://schemas.openxmlformats.org/officeDocument/2006/relationships/tags" Target="../tags/tag240.xml"/><Relationship Id="rId6" Type="http://schemas.openxmlformats.org/officeDocument/2006/relationships/tags" Target="../tags/tag241.xml"/><Relationship Id="rId7" Type="http://schemas.openxmlformats.org/officeDocument/2006/relationships/tags" Target="../tags/tag242.xml"/><Relationship Id="rId8" Type="http://schemas.openxmlformats.org/officeDocument/2006/relationships/tags" Target="../tags/tag243.xml"/><Relationship Id="rId9" Type="http://schemas.openxmlformats.org/officeDocument/2006/relationships/tags" Target="../tags/tag244.xml"/><Relationship Id="rId10" Type="http://schemas.openxmlformats.org/officeDocument/2006/relationships/tags" Target="../tags/tag245.xml"/><Relationship Id="rId11" Type="http://schemas.openxmlformats.org/officeDocument/2006/relationships/tags" Target="../tags/tag246.xml"/><Relationship Id="rId12" Type="http://schemas.openxmlformats.org/officeDocument/2006/relationships/tags" Target="../tags/tag247.xml"/><Relationship Id="rId13" Type="http://schemas.openxmlformats.org/officeDocument/2006/relationships/tags" Target="../tags/tag248.xml"/><Relationship Id="rId14" Type="http://schemas.openxmlformats.org/officeDocument/2006/relationships/tags" Target="../tags/tag249.xml"/><Relationship Id="rId15" Type="http://schemas.openxmlformats.org/officeDocument/2006/relationships/tags" Target="../tags/tag250.xml"/><Relationship Id="rId16" Type="http://schemas.openxmlformats.org/officeDocument/2006/relationships/tags" Target="../tags/tag251.xml"/><Relationship Id="rId17" Type="http://schemas.openxmlformats.org/officeDocument/2006/relationships/tags" Target="../tags/tag252.xml"/><Relationship Id="rId18" Type="http://schemas.openxmlformats.org/officeDocument/2006/relationships/tags" Target="../tags/tag253.xml"/><Relationship Id="rId19" Type="http://schemas.openxmlformats.org/officeDocument/2006/relationships/tags" Target="../tags/tag254.xml"/><Relationship Id="rId20" Type="http://schemas.openxmlformats.org/officeDocument/2006/relationships/tags" Target="../tags/tag255.xml"/><Relationship Id="rId21" Type="http://schemas.openxmlformats.org/officeDocument/2006/relationships/tags" Target="../tags/tag256.xml"/><Relationship Id="rId22" Type="http://schemas.openxmlformats.org/officeDocument/2006/relationships/tags" Target="../tags/tag257.xml"/><Relationship Id="rId2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tags" Target="../tags/tag14.xml"/><Relationship Id="rId3" Type="http://schemas.openxmlformats.org/officeDocument/2006/relationships/tags" Target="../tags/tag15.xml"/><Relationship Id="rId4" Type="http://schemas.openxmlformats.org/officeDocument/2006/relationships/tags" Target="../tags/tag16.xml"/><Relationship Id="rId5" Type="http://schemas.openxmlformats.org/officeDocument/2006/relationships/tags" Target="../tags/tag17.xml"/><Relationship Id="rId6" Type="http://schemas.openxmlformats.org/officeDocument/2006/relationships/tags" Target="../tags/tag18.xml"/><Relationship Id="rId7" Type="http://schemas.openxmlformats.org/officeDocument/2006/relationships/tags" Target="../tags/tag19.xml"/><Relationship Id="rId8" Type="http://schemas.openxmlformats.org/officeDocument/2006/relationships/tags" Target="../tags/tag20.xml"/><Relationship Id="rId9" Type="http://schemas.openxmlformats.org/officeDocument/2006/relationships/tags" Target="../tags/tag21.xml"/><Relationship Id="rId10" Type="http://schemas.openxmlformats.org/officeDocument/2006/relationships/tags" Target="../tags/tag22.xml"/><Relationship Id="rId11" Type="http://schemas.openxmlformats.org/officeDocument/2006/relationships/tags" Target="../tags/tag23.xml"/><Relationship Id="rId12" Type="http://schemas.openxmlformats.org/officeDocument/2006/relationships/tags" Target="../tags/tag24.xml"/><Relationship Id="rId1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image" Target="../media/image1.png"/><Relationship Id="rId3" Type="http://schemas.openxmlformats.org/officeDocument/2006/relationships/tags" Target="../tags/tag26.xml"/><Relationship Id="rId4" Type="http://schemas.openxmlformats.org/officeDocument/2006/relationships/tags" Target="../tags/tag27.xml"/><Relationship Id="rId5" Type="http://schemas.openxmlformats.org/officeDocument/2006/relationships/tags" Target="../tags/tag28.xml"/><Relationship Id="rId6" Type="http://schemas.openxmlformats.org/officeDocument/2006/relationships/tags" Target="../tags/tag29.xml"/><Relationship Id="rId7" Type="http://schemas.openxmlformats.org/officeDocument/2006/relationships/tags" Target="../tags/tag30.xml"/><Relationship Id="rId8" Type="http://schemas.openxmlformats.org/officeDocument/2006/relationships/tags" Target="../tags/tag31.xml"/><Relationship Id="rId9" Type="http://schemas.openxmlformats.org/officeDocument/2006/relationships/tags" Target="../tags/tag32.xml"/><Relationship Id="rId10" Type="http://schemas.openxmlformats.org/officeDocument/2006/relationships/tags" Target="../tags/tag33.xml"/><Relationship Id="rId11" Type="http://schemas.openxmlformats.org/officeDocument/2006/relationships/tags" Target="../tags/tag34.xml"/><Relationship Id="rId12" Type="http://schemas.openxmlformats.org/officeDocument/2006/relationships/tags" Target="../tags/tag35.xml"/><Relationship Id="rId13" Type="http://schemas.openxmlformats.org/officeDocument/2006/relationships/tags" Target="../tags/tag36.xml"/><Relationship Id="rId14" Type="http://schemas.openxmlformats.org/officeDocument/2006/relationships/tags" Target="../tags/tag37.xml"/><Relationship Id="rId15" Type="http://schemas.openxmlformats.org/officeDocument/2006/relationships/tags" Target="../tags/tag38.xml"/><Relationship Id="rId16"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tags" Target="../tags/tag40.xml"/><Relationship Id="rId3" Type="http://schemas.openxmlformats.org/officeDocument/2006/relationships/tags" Target="../tags/tag41.xml"/><Relationship Id="rId4" Type="http://schemas.openxmlformats.org/officeDocument/2006/relationships/tags" Target="../tags/tag42.xml"/><Relationship Id="rId5" Type="http://schemas.openxmlformats.org/officeDocument/2006/relationships/tags" Target="../tags/tag43.xml"/><Relationship Id="rId6" Type="http://schemas.openxmlformats.org/officeDocument/2006/relationships/tags" Target="../tags/tag44.xml"/><Relationship Id="rId7" Type="http://schemas.openxmlformats.org/officeDocument/2006/relationships/tags" Target="../tags/tag45.xml"/><Relationship Id="rId8" Type="http://schemas.openxmlformats.org/officeDocument/2006/relationships/tags" Target="../tags/tag46.xml"/><Relationship Id="rId9" Type="http://schemas.openxmlformats.org/officeDocument/2006/relationships/tags" Target="../tags/tag47.xml"/><Relationship Id="rId10" Type="http://schemas.openxmlformats.org/officeDocument/2006/relationships/tags" Target="../tags/tag48.xml"/><Relationship Id="rId11" Type="http://schemas.openxmlformats.org/officeDocument/2006/relationships/tags" Target="../tags/tag49.xml"/><Relationship Id="rId12" Type="http://schemas.openxmlformats.org/officeDocument/2006/relationships/tags" Target="../tags/tag50.xml"/><Relationship Id="rId13" Type="http://schemas.openxmlformats.org/officeDocument/2006/relationships/tags" Target="../tags/tag51.xml"/><Relationship Id="rId1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tags" Target="../tags/tag53.xml"/><Relationship Id="rId3" Type="http://schemas.openxmlformats.org/officeDocument/2006/relationships/tags" Target="../tags/tag54.xml"/><Relationship Id="rId4" Type="http://schemas.openxmlformats.org/officeDocument/2006/relationships/tags" Target="../tags/tag55.xml"/><Relationship Id="rId5" Type="http://schemas.openxmlformats.org/officeDocument/2006/relationships/tags" Target="../tags/tag56.xml"/><Relationship Id="rId6" Type="http://schemas.openxmlformats.org/officeDocument/2006/relationships/tags" Target="../tags/tag57.xml"/><Relationship Id="rId7" Type="http://schemas.openxmlformats.org/officeDocument/2006/relationships/tags" Target="../tags/tag58.xml"/><Relationship Id="rId8" Type="http://schemas.openxmlformats.org/officeDocument/2006/relationships/tags" Target="../tags/tag59.xml"/><Relationship Id="rId9" Type="http://schemas.openxmlformats.org/officeDocument/2006/relationships/tags" Target="../tags/tag60.xml"/><Relationship Id="rId10" Type="http://schemas.openxmlformats.org/officeDocument/2006/relationships/tags" Target="../tags/tag61.xml"/><Relationship Id="rId11" Type="http://schemas.openxmlformats.org/officeDocument/2006/relationships/tags" Target="../tags/tag62.xml"/><Relationship Id="rId12" Type="http://schemas.openxmlformats.org/officeDocument/2006/relationships/tags" Target="../tags/tag63.xml"/><Relationship Id="rId13" Type="http://schemas.openxmlformats.org/officeDocument/2006/relationships/tags" Target="../tags/tag64.xml"/><Relationship Id="rId14" Type="http://schemas.openxmlformats.org/officeDocument/2006/relationships/tags" Target="../tags/tag65.xml"/><Relationship Id="rId15" Type="http://schemas.openxmlformats.org/officeDocument/2006/relationships/tags" Target="../tags/tag66.xml"/><Relationship Id="rId16"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image" Target="../media/image1.png"/><Relationship Id="rId3" Type="http://schemas.openxmlformats.org/officeDocument/2006/relationships/tags" Target="../tags/tag68.xml"/><Relationship Id="rId4" Type="http://schemas.openxmlformats.org/officeDocument/2006/relationships/tags" Target="../tags/tag69.xml"/><Relationship Id="rId5" Type="http://schemas.openxmlformats.org/officeDocument/2006/relationships/tags" Target="../tags/tag70.xml"/><Relationship Id="rId6" Type="http://schemas.openxmlformats.org/officeDocument/2006/relationships/tags" Target="../tags/tag71.xml"/><Relationship Id="rId7" Type="http://schemas.openxmlformats.org/officeDocument/2006/relationships/tags" Target="../tags/tag72.xml"/><Relationship Id="rId8" Type="http://schemas.openxmlformats.org/officeDocument/2006/relationships/tags" Target="../tags/tag73.xml"/><Relationship Id="rId9" Type="http://schemas.openxmlformats.org/officeDocument/2006/relationships/tags" Target="../tags/tag74.xml"/><Relationship Id="rId10" Type="http://schemas.openxmlformats.org/officeDocument/2006/relationships/tags" Target="../tags/tag75.xml"/><Relationship Id="rId11" Type="http://schemas.openxmlformats.org/officeDocument/2006/relationships/tags" Target="../tags/tag76.xml"/><Relationship Id="rId12" Type="http://schemas.openxmlformats.org/officeDocument/2006/relationships/tags" Target="../tags/tag77.xml"/><Relationship Id="rId13" Type="http://schemas.openxmlformats.org/officeDocument/2006/relationships/tags" Target="../tags/tag78.xml"/><Relationship Id="rId1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image" Target="../media/image1.png"/><Relationship Id="rId3" Type="http://schemas.openxmlformats.org/officeDocument/2006/relationships/tags" Target="../tags/tag80.xml"/><Relationship Id="rId4" Type="http://schemas.openxmlformats.org/officeDocument/2006/relationships/tags" Target="../tags/tag81.xml"/><Relationship Id="rId5" Type="http://schemas.openxmlformats.org/officeDocument/2006/relationships/tags" Target="../tags/tag82.xml"/><Relationship Id="rId6"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tags" Target="../tags/tag84.xml"/><Relationship Id="rId3" Type="http://schemas.openxmlformats.org/officeDocument/2006/relationships/tags" Target="../tags/tag85.xml"/><Relationship Id="rId4" Type="http://schemas.openxmlformats.org/officeDocument/2006/relationships/tags" Target="../tags/tag86.xml"/><Relationship Id="rId5" Type="http://schemas.openxmlformats.org/officeDocument/2006/relationships/tags" Target="../tags/tag87.xml"/><Relationship Id="rId6" Type="http://schemas.openxmlformats.org/officeDocument/2006/relationships/tags" Target="../tags/tag88.xml"/><Relationship Id="rId7" Type="http://schemas.openxmlformats.org/officeDocument/2006/relationships/tags" Target="../tags/tag89.xml"/><Relationship Id="rId8" Type="http://schemas.openxmlformats.org/officeDocument/2006/relationships/tags" Target="../tags/tag90.xml"/><Relationship Id="rId9" Type="http://schemas.openxmlformats.org/officeDocument/2006/relationships/tags" Target="../tags/tag91.xml"/><Relationship Id="rId10" Type="http://schemas.openxmlformats.org/officeDocument/2006/relationships/tags" Target="../tags/tag92.xml"/><Relationship Id="rId11" Type="http://schemas.openxmlformats.org/officeDocument/2006/relationships/tags" Target="../tags/tag93.xml"/><Relationship Id="rId12" Type="http://schemas.openxmlformats.org/officeDocument/2006/relationships/tags" Target="../tags/tag94.xml"/><Relationship Id="rId13" Type="http://schemas.openxmlformats.org/officeDocument/2006/relationships/tags" Target="../tags/tag95.xml"/><Relationship Id="rId14" Type="http://schemas.openxmlformats.org/officeDocument/2006/relationships/tags" Target="../tags/tag96.xml"/><Relationship Id="rId15" Type="http://schemas.openxmlformats.org/officeDocument/2006/relationships/tags" Target="../tags/tag97.xml"/><Relationship Id="rId16" Type="http://schemas.openxmlformats.org/officeDocument/2006/relationships/tags" Target="../tags/tag98.xml"/><Relationship Id="rId17" Type="http://schemas.openxmlformats.org/officeDocument/2006/relationships/tags" Target="../tags/tag99.xml"/><Relationship Id="rId18" Type="http://schemas.openxmlformats.org/officeDocument/2006/relationships/tags" Target="../tags/tag100.xml"/><Relationship Id="rId19" Type="http://schemas.openxmlformats.org/officeDocument/2006/relationships/tags" Target="../tags/tag101.xml"/><Relationship Id="rId20" Type="http://schemas.openxmlformats.org/officeDocument/2006/relationships/tags" Target="../tags/tag102.xml"/><Relationship Id="rId21" Type="http://schemas.openxmlformats.org/officeDocument/2006/relationships/tags" Target="../tags/tag103.xml"/><Relationship Id="rId2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tags" Target="../tags/tag105.xml"/><Relationship Id="rId3" Type="http://schemas.openxmlformats.org/officeDocument/2006/relationships/tags" Target="../tags/tag106.xml"/><Relationship Id="rId4" Type="http://schemas.openxmlformats.org/officeDocument/2006/relationships/tags" Target="../tags/tag107.xml"/><Relationship Id="rId5" Type="http://schemas.openxmlformats.org/officeDocument/2006/relationships/tags" Target="../tags/tag108.xml"/><Relationship Id="rId6" Type="http://schemas.openxmlformats.org/officeDocument/2006/relationships/tags" Target="../tags/tag109.xml"/><Relationship Id="rId7" Type="http://schemas.openxmlformats.org/officeDocument/2006/relationships/tags" Target="../tags/tag110.xml"/><Relationship Id="rId8" Type="http://schemas.openxmlformats.org/officeDocument/2006/relationships/tags" Target="../tags/tag111.xml"/><Relationship Id="rId9" Type="http://schemas.openxmlformats.org/officeDocument/2006/relationships/tags" Target="../tags/tag112.xml"/><Relationship Id="rId10" Type="http://schemas.openxmlformats.org/officeDocument/2006/relationships/tags" Target="../tags/tag113.xml"/><Relationship Id="rId11" Type="http://schemas.openxmlformats.org/officeDocument/2006/relationships/tags" Target="../tags/tag114.xml"/><Relationship Id="rId12" Type="http://schemas.openxmlformats.org/officeDocument/2006/relationships/tags" Target="../tags/tag115.xml"/><Relationship Id="rId13" Type="http://schemas.openxmlformats.org/officeDocument/2006/relationships/tags" Target="../tags/tag116.xml"/><Relationship Id="rId14" Type="http://schemas.openxmlformats.org/officeDocument/2006/relationships/tags" Target="../tags/tag117.xml"/><Relationship Id="rId15" Type="http://schemas.openxmlformats.org/officeDocument/2006/relationships/tags" Target="../tags/tag118.xml"/><Relationship Id="rId16" Type="http://schemas.openxmlformats.org/officeDocument/2006/relationships/tags" Target="../tags/tag119.xml"/><Relationship Id="rId17" Type="http://schemas.openxmlformats.org/officeDocument/2006/relationships/tags" Target="../tags/tag120.xml"/><Relationship Id="rId18" Type="http://schemas.openxmlformats.org/officeDocument/2006/relationships/tags" Target="../tags/tag121.xml"/><Relationship Id="rId19" Type="http://schemas.openxmlformats.org/officeDocument/2006/relationships/tags" Target="../tags/tag122.xml"/><Relationship Id="rId20" Type="http://schemas.openxmlformats.org/officeDocument/2006/relationships/tags" Target="../tags/tag123.xml"/><Relationship Id="rId2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标题幻灯片">
    <p:bg>
      <p:bgPr>
        <a:solidFill>
          <a:schemeClr val="bg2"/>
        </a:solidFill>
        <a:effectLst/>
      </p:bgPr>
    </p:bg>
    <p:spTree>
      <p:nvGrpSpPr>
        <p:cNvPr id="43" name=""/>
        <p:cNvGrpSpPr/>
        <p:nvPr/>
      </p:nvGrpSpPr>
      <p:grpSpPr>
        <a:xfrm>
          <a:off x="0" y="0"/>
          <a:ext cx="0" cy="0"/>
          <a:chOff x="0" y="0"/>
          <a:chExt cx="0" cy="0"/>
        </a:xfrm>
      </p:grpSpPr>
      <p:pic>
        <p:nvPicPr>
          <p:cNvPr id="2097152" name="图片 6"/>
          <p:cNvPicPr>
            <a:picLocks noChangeAspect="1"/>
          </p:cNvPicPr>
          <p:nvPr userDrawn="1">
            <p:custDataLst>
              <p:tags r:id="rId1"/>
            </p:custDataLst>
          </p:nvPr>
        </p:nvPicPr>
        <p:blipFill>
          <a:blip xmlns:r="http://schemas.openxmlformats.org/officeDocument/2006/relationships" r:embed="rId2"/>
          <a:stretch>
            <a:fillRect/>
          </a:stretch>
        </p:blipFill>
        <p:spPr>
          <a:xfrm>
            <a:off x="0" y="-635"/>
            <a:ext cx="12192000" cy="6858000"/>
          </a:xfrm>
          <a:prstGeom prst="rect"/>
        </p:spPr>
      </p:pic>
      <p:sp>
        <p:nvSpPr>
          <p:cNvPr id="1048603" name="任意多边形 7"/>
          <p:cNvSpPr/>
          <p:nvPr userDrawn="1">
            <p:custDataLst>
              <p:tags r:id="rId3"/>
            </p:custDataLst>
          </p:nvPr>
        </p:nvSpPr>
        <p:spPr>
          <a:xfrm rot="240000">
            <a:off x="7572133" y="-102770"/>
            <a:ext cx="3025140" cy="198046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764" h="3119">
                <a:moveTo>
                  <a:pt x="4648" y="0"/>
                </a:moveTo>
                <a:lnTo>
                  <a:pt x="4657" y="29"/>
                </a:lnTo>
                <a:cubicBezTo>
                  <a:pt x="4727" y="252"/>
                  <a:pt x="4764" y="490"/>
                  <a:pt x="4764" y="737"/>
                </a:cubicBezTo>
                <a:cubicBezTo>
                  <a:pt x="4764" y="2052"/>
                  <a:pt x="3698" y="3119"/>
                  <a:pt x="2382" y="3119"/>
                </a:cubicBezTo>
                <a:cubicBezTo>
                  <a:pt x="1066" y="3119"/>
                  <a:pt x="0" y="2052"/>
                  <a:pt x="0" y="737"/>
                </a:cubicBezTo>
                <a:cubicBezTo>
                  <a:pt x="0" y="614"/>
                  <a:pt x="9" y="492"/>
                  <a:pt x="27" y="374"/>
                </a:cubicBezTo>
                <a:lnTo>
                  <a:pt x="36" y="322"/>
                </a:lnTo>
                <a:lnTo>
                  <a:pt x="4648" y="0"/>
                </a:lnTo>
                <a:close/>
              </a:path>
            </a:pathLst>
          </a:cu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a:endParaRPr altLang="en-US" lang="zh-CN">
              <a:solidFill>
                <a:schemeClr val="accent1"/>
              </a:solidFill>
            </a:endParaRPr>
          </a:p>
        </p:txBody>
      </p:sp>
      <p:sp>
        <p:nvSpPr>
          <p:cNvPr id="1048604" name="椭圆 22"/>
          <p:cNvSpPr/>
          <p:nvPr userDrawn="1">
            <p:custDataLst>
              <p:tags r:id="rId4"/>
            </p:custDataLst>
          </p:nvPr>
        </p:nvSpPr>
        <p:spPr>
          <a:xfrm rot="17160000">
            <a:off x="8217535" y="4772025"/>
            <a:ext cx="1057910" cy="105791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accent1"/>
              </a:solidFill>
            </a:endParaRPr>
          </a:p>
        </p:txBody>
      </p:sp>
      <p:sp>
        <p:nvSpPr>
          <p:cNvPr id="1048605" name="椭圆 23"/>
          <p:cNvSpPr/>
          <p:nvPr userDrawn="1">
            <p:custDataLst>
              <p:tags r:id="rId5"/>
            </p:custDataLst>
          </p:nvPr>
        </p:nvSpPr>
        <p:spPr>
          <a:xfrm rot="17160000">
            <a:off x="11128375" y="3954780"/>
            <a:ext cx="528320" cy="52832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accent1"/>
              </a:solidFill>
            </a:endParaRPr>
          </a:p>
        </p:txBody>
      </p:sp>
      <p:sp>
        <p:nvSpPr>
          <p:cNvPr id="1048606" name="椭圆 24"/>
          <p:cNvSpPr/>
          <p:nvPr userDrawn="1">
            <p:custDataLst>
              <p:tags r:id="rId6"/>
            </p:custDataLst>
          </p:nvPr>
        </p:nvSpPr>
        <p:spPr>
          <a:xfrm rot="17160000">
            <a:off x="818515" y="5187315"/>
            <a:ext cx="449580" cy="4495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accent1"/>
              </a:solidFill>
            </a:endParaRPr>
          </a:p>
        </p:txBody>
      </p:sp>
      <p:sp>
        <p:nvSpPr>
          <p:cNvPr id="1048607" name="椭圆 25"/>
          <p:cNvSpPr/>
          <p:nvPr userDrawn="1">
            <p:custDataLst>
              <p:tags r:id="rId7"/>
            </p:custDataLst>
          </p:nvPr>
        </p:nvSpPr>
        <p:spPr>
          <a:xfrm rot="17160000">
            <a:off x="11100435" y="5725160"/>
            <a:ext cx="297180" cy="2971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accent1"/>
              </a:solidFill>
            </a:endParaRPr>
          </a:p>
        </p:txBody>
      </p:sp>
      <p:sp>
        <p:nvSpPr>
          <p:cNvPr id="1048608" name="标题 1"/>
          <p:cNvSpPr>
            <a:spLocks noGrp="1"/>
          </p:cNvSpPr>
          <p:nvPr>
            <p:ph type="ctrTitle" hasCustomPrompt="1"/>
            <p:custDataLst>
              <p:tags r:id="rId8"/>
            </p:custDataLst>
          </p:nvPr>
        </p:nvSpPr>
        <p:spPr>
          <a:xfrm>
            <a:off x="1096646" y="2779409"/>
            <a:ext cx="7406639" cy="1230298"/>
          </a:xfrm>
        </p:spPr>
        <p:txBody>
          <a:bodyPr anchor="t" anchorCtr="0" bIns="46800" lIns="90000" rIns="90000" tIns="46800">
            <a:normAutofit/>
          </a:bodyPr>
          <a:lstStyle>
            <a:lvl1pPr algn="ctr">
              <a:defRPr baseline="0" sz="7200" spc="600">
                <a:gradFill>
                  <a:gsLst>
                    <a:gs pos="13000">
                      <a:schemeClr val="accent1"/>
                    </a:gs>
                    <a:gs pos="30000">
                      <a:schemeClr val="accent2"/>
                    </a:gs>
                    <a:gs pos="100000">
                      <a:schemeClr val="accent3">
                        <a:lumMod val="60000"/>
                        <a:lumOff val="40000"/>
                      </a:schemeClr>
                    </a:gs>
                  </a:gsLst>
                  <a:lin ang="5400000" scaled="0"/>
                </a:gradFill>
                <a:ea typeface="汉仪旗黑-85S" panose="00020600040101010101" pitchFamily="18" charset="-122"/>
              </a:defRPr>
            </a:lvl1pPr>
          </a:lstStyle>
          <a:p>
            <a:r>
              <a:rPr altLang="en-US" dirty="0" lang="zh-CN"/>
              <a:t>编辑标题</a:t>
            </a:r>
            <a:endParaRPr altLang="en-US" dirty="0" lang="zh-CN"/>
          </a:p>
        </p:txBody>
      </p:sp>
      <p:sp>
        <p:nvSpPr>
          <p:cNvPr id="1048609" name="副标题 2"/>
          <p:cNvSpPr>
            <a:spLocks noGrp="1"/>
          </p:cNvSpPr>
          <p:nvPr>
            <p:ph type="subTitle" idx="1" hasCustomPrompt="1"/>
            <p:custDataLst>
              <p:tags r:id="rId9"/>
            </p:custDataLst>
          </p:nvPr>
        </p:nvSpPr>
        <p:spPr>
          <a:xfrm>
            <a:off x="1096646" y="4190133"/>
            <a:ext cx="7413625" cy="950984"/>
          </a:xfrm>
        </p:spPr>
        <p:txBody>
          <a:bodyPr bIns="46800" lIns="90000" rIns="90000" tIns="46800">
            <a:normAutofit/>
          </a:bodyPr>
          <a:lstStyle>
            <a:lvl1pPr algn="ctr" eaLnBrk="1" fontAlgn="auto" hangingPunct="1" indent="0" latinLnBrk="0" marL="0">
              <a:lnSpc>
                <a:spcPct val="100000"/>
              </a:lnSpc>
              <a:buNone/>
              <a:defRPr baseline="0" cap="none" sz="2400" kern="1200" normalizeH="0" spc="200" strike="noStrike" u="none">
                <a:gradFill>
                  <a:gsLst>
                    <a:gs pos="13000">
                      <a:schemeClr val="accent1"/>
                    </a:gs>
                    <a:gs pos="30000">
                      <a:schemeClr val="accent2"/>
                    </a:gs>
                    <a:gs pos="100000">
                      <a:schemeClr val="accent3">
                        <a:lumMod val="60000"/>
                        <a:lumOff val="40000"/>
                      </a:schemeClr>
                    </a:gs>
                  </a:gsLst>
                  <a:lin ang="5400000" scaled="0"/>
                </a:gradFill>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en-US" dirty="0" lang="zh-CN"/>
              <a:t>单击此处编辑副标题</a:t>
            </a:r>
            <a:endParaRPr altLang="en-US" dirty="0" lang="zh-CN"/>
          </a:p>
        </p:txBody>
      </p:sp>
      <p:sp>
        <p:nvSpPr>
          <p:cNvPr id="1048610" name="日期占位符 15"/>
          <p:cNvSpPr>
            <a:spLocks noGrp="1"/>
          </p:cNvSpPr>
          <p:nvPr>
            <p:ph type="dt" sz="half" idx="10"/>
            <p:custDataLst>
              <p:tags r:id="rId10"/>
            </p:custDataLst>
          </p:nvPr>
        </p:nvSpPr>
        <p:spPr/>
        <p:txBody>
          <a:bodyPr/>
          <a:p>
            <a:fld id="{760FBDFE-C587-4B4C-A407-44438C67B59E}" type="datetimeFigureOut">
              <a:rPr altLang="en-US" lang="zh-CN" smtClean="0"/>
            </a:fld>
            <a:endParaRPr altLang="en-US" lang="zh-CN"/>
          </a:p>
        </p:txBody>
      </p:sp>
      <p:sp>
        <p:nvSpPr>
          <p:cNvPr id="1048611" name="页脚占位符 16"/>
          <p:cNvSpPr>
            <a:spLocks noGrp="1"/>
          </p:cNvSpPr>
          <p:nvPr>
            <p:ph type="ftr" sz="quarter" idx="11"/>
            <p:custDataLst>
              <p:tags r:id="rId11"/>
            </p:custDataLst>
          </p:nvPr>
        </p:nvSpPr>
        <p:spPr/>
        <p:txBody>
          <a:bodyPr/>
          <a:p>
            <a:endParaRPr altLang="en-US" dirty="0" lang="zh-CN"/>
          </a:p>
        </p:txBody>
      </p:sp>
      <p:sp>
        <p:nvSpPr>
          <p:cNvPr id="1048612" name="灯片编号占位符 17"/>
          <p:cNvSpPr>
            <a:spLocks noGrp="1"/>
          </p:cNvSpPr>
          <p:nvPr>
            <p:ph type="sldNum" sz="quarter" idx="12"/>
            <p:custDataLst>
              <p:tags r:id="rId12"/>
            </p:custDataLst>
          </p:nvPr>
        </p:nvSpPr>
        <p:spPr/>
        <p:txBody>
          <a:bodyPr/>
          <a:p>
            <a:fld id="{49AE70B2-8BF9-45C0-BB95-33D1B9D3A854}" type="slidenum">
              <a:rPr altLang="en-US" lang="zh-CN" smtClean="0"/>
            </a:fld>
            <a:endParaRPr altLang="en-US" dirty="0" lang="zh-CN"/>
          </a:p>
        </p:txBody>
      </p:sp>
      <p:cxnSp>
        <p:nvCxnSpPr>
          <p:cNvPr id="3145728" name="直接连接符 12"/>
          <p:cNvCxnSpPr>
            <a:cxnSpLocks/>
          </p:cNvCxnSpPr>
          <p:nvPr userDrawn="1">
            <p:custDataLst>
              <p:tags r:id="rId13"/>
            </p:custDataLst>
          </p:nvPr>
        </p:nvCxnSpPr>
        <p:spPr>
          <a:xfrm flipV="1">
            <a:off x="1023620" y="4013835"/>
            <a:ext cx="7413625" cy="24765"/>
          </a:xfrm>
          <a:prstGeom prst="line"/>
          <a:ln>
            <a:solidFill>
              <a:schemeClr val="bg1">
                <a:alpha val="38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78" name=""/>
        <p:cNvGrpSpPr/>
        <p:nvPr/>
      </p:nvGrpSpPr>
      <p:grpSpPr>
        <a:xfrm>
          <a:off x="0" y="0"/>
          <a:ext cx="0" cy="0"/>
          <a:chOff x="0" y="0"/>
          <a:chExt cx="0" cy="0"/>
        </a:xfrm>
      </p:grpSpPr>
      <p:grpSp>
        <p:nvGrpSpPr>
          <p:cNvPr id="79" name="组合 18"/>
          <p:cNvGrpSpPr/>
          <p:nvPr userDrawn="1">
            <p:custDataLst>
              <p:tags r:id="rId1"/>
            </p:custDataLst>
          </p:nvPr>
        </p:nvGrpSpPr>
        <p:grpSpPr>
          <a:xfrm>
            <a:off x="217805" y="361950"/>
            <a:ext cx="11838962" cy="6428414"/>
            <a:chOff x="217805" y="361950"/>
            <a:chExt cx="11838962" cy="6428414"/>
          </a:xfrm>
        </p:grpSpPr>
        <p:grpSp>
          <p:nvGrpSpPr>
            <p:cNvPr id="80" name="组合 19"/>
            <p:cNvGrpSpPr/>
            <p:nvPr userDrawn="1">
              <p:custDataLst>
                <p:tags r:id="rId2"/>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769" name="椭圆 27"/>
              <p:cNvSpPr/>
              <p:nvPr userDrawn="1">
                <p:custDataLst>
                  <p:tags r:id="rId3"/>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70" name="等腰三角形 28"/>
              <p:cNvSpPr/>
              <p:nvPr userDrawn="1">
                <p:custDataLst>
                  <p:tags r:id="rId4"/>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71" name="椭圆 29"/>
              <p:cNvSpPr/>
              <p:nvPr userDrawn="1">
                <p:custDataLst>
                  <p:tags r:id="rId5"/>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72" name="椭圆 30"/>
              <p:cNvSpPr/>
              <p:nvPr userDrawn="1">
                <p:custDataLst>
                  <p:tags r:id="rId6"/>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73" name="椭圆 31"/>
              <p:cNvSpPr/>
              <p:nvPr userDrawn="1">
                <p:custDataLst>
                  <p:tags r:id="rId7"/>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74" name="椭圆 32"/>
              <p:cNvSpPr/>
              <p:nvPr userDrawn="1">
                <p:custDataLst>
                  <p:tags r:id="rId8"/>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nvGrpSpPr>
            <p:cNvPr id="81" name="组合 20"/>
            <p:cNvGrpSpPr/>
            <p:nvPr userDrawn="1">
              <p:custDataLst>
                <p:tags r:id="rId9"/>
              </p:custDataLst>
            </p:nvPr>
          </p:nvGrpSpPr>
          <p:grpSpPr>
            <a:xfrm>
              <a:off x="11039497" y="5020619"/>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775" name="椭圆 21"/>
              <p:cNvSpPr/>
              <p:nvPr userDrawn="1">
                <p:custDataLst>
                  <p:tags r:id="rId10"/>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76" name="等腰三角形 22"/>
              <p:cNvSpPr/>
              <p:nvPr userDrawn="1">
                <p:custDataLst>
                  <p:tags r:id="rId11"/>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77" name="椭圆 23"/>
              <p:cNvSpPr/>
              <p:nvPr userDrawn="1">
                <p:custDataLst>
                  <p:tags r:id="rId12"/>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78" name="椭圆 24"/>
              <p:cNvSpPr/>
              <p:nvPr userDrawn="1">
                <p:custDataLst>
                  <p:tags r:id="rId13"/>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79" name="椭圆 25"/>
              <p:cNvSpPr/>
              <p:nvPr userDrawn="1">
                <p:custDataLst>
                  <p:tags r:id="rId14"/>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80" name="椭圆 26"/>
              <p:cNvSpPr/>
              <p:nvPr userDrawn="1">
                <p:custDataLst>
                  <p:tags r:id="rId15"/>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sp>
        <p:nvSpPr>
          <p:cNvPr id="1048781" name="日期占位符 2"/>
          <p:cNvSpPr>
            <a:spLocks noGrp="1"/>
          </p:cNvSpPr>
          <p:nvPr>
            <p:ph type="dt" sz="half" idx="10"/>
            <p:custDataLst>
              <p:tags r:id="rId16"/>
            </p:custDataLst>
          </p:nvPr>
        </p:nvSpPr>
        <p:spPr/>
        <p:txBody>
          <a:bodyPr/>
          <a:p>
            <a:fld id="{760FBDFE-C587-4B4C-A407-44438C67B59E}" type="datetimeFigureOut">
              <a:rPr altLang="en-US" lang="zh-CN" smtClean="0"/>
            </a:fld>
            <a:endParaRPr altLang="en-US" lang="zh-CN"/>
          </a:p>
        </p:txBody>
      </p:sp>
      <p:sp>
        <p:nvSpPr>
          <p:cNvPr id="1048782" name="页脚占位符 3"/>
          <p:cNvSpPr>
            <a:spLocks noGrp="1"/>
          </p:cNvSpPr>
          <p:nvPr>
            <p:ph type="ftr" sz="quarter" idx="11"/>
            <p:custDataLst>
              <p:tags r:id="rId17"/>
            </p:custDataLst>
          </p:nvPr>
        </p:nvSpPr>
        <p:spPr/>
        <p:txBody>
          <a:bodyPr/>
          <a:p>
            <a:endParaRPr altLang="en-US" lang="zh-CN"/>
          </a:p>
        </p:txBody>
      </p:sp>
      <p:sp>
        <p:nvSpPr>
          <p:cNvPr id="1048783" name="灯片编号占位符 4"/>
          <p:cNvSpPr>
            <a:spLocks noGrp="1"/>
          </p:cNvSpPr>
          <p:nvPr>
            <p:ph type="sldNum" sz="quarter" idx="12"/>
            <p:custDataLst>
              <p:tags r:id="rId18"/>
            </p:custDataLst>
          </p:nvPr>
        </p:nvSpPr>
        <p:spPr/>
        <p:txBody>
          <a:bodyPr/>
          <a:p>
            <a:fld id="{49AE70B2-8BF9-45C0-BB95-33D1B9D3A854}" type="slidenum">
              <a:rPr altLang="en-US" lang="zh-CN" smtClean="0"/>
            </a:fld>
            <a:endParaRPr altLang="en-US" lang="zh-CN"/>
          </a:p>
        </p:txBody>
      </p:sp>
      <p:sp>
        <p:nvSpPr>
          <p:cNvPr id="1048784" name="内容占位符 6"/>
          <p:cNvSpPr>
            <a:spLocks noGrp="1"/>
          </p:cNvSpPr>
          <p:nvPr>
            <p:ph sz="quarter" idx="13"/>
            <p:custDataLst>
              <p:tags r:id="rId19"/>
            </p:custDataLst>
          </p:nvPr>
        </p:nvSpPr>
        <p:spPr>
          <a:xfrm>
            <a:off x="669930" y="952508"/>
            <a:ext cx="10852237" cy="5388907"/>
          </a:xfrm>
        </p:spPr>
        <p:txBody>
          <a:bodyPr/>
          <a:lstStyle>
            <a:lvl1pPr>
              <a:defRPr baseline="0">
                <a:solidFill>
                  <a:schemeClr val="tx1">
                    <a:lumMod val="85000"/>
                    <a:lumOff val="15000"/>
                  </a:schemeClr>
                </a:solidFill>
              </a:defRPr>
            </a:lvl1pPr>
            <a:lvl2pPr>
              <a:defRPr baseline="0">
                <a:solidFill>
                  <a:schemeClr val="tx1">
                    <a:lumMod val="85000"/>
                    <a:lumOff val="15000"/>
                  </a:schemeClr>
                </a:solidFill>
              </a:defRPr>
            </a:lvl2pPr>
            <a:lvl3pPr>
              <a:defRPr baseline="0">
                <a:solidFill>
                  <a:schemeClr val="tx1">
                    <a:lumMod val="85000"/>
                    <a:lumOff val="15000"/>
                  </a:schemeClr>
                </a:solidFill>
              </a:defRPr>
            </a:lvl3pPr>
            <a:lvl4pPr>
              <a:defRPr baseline="0">
                <a:solidFill>
                  <a:schemeClr val="tx1">
                    <a:lumMod val="85000"/>
                    <a:lumOff val="15000"/>
                  </a:schemeClr>
                </a:solidFill>
              </a:defRPr>
            </a:lvl4pPr>
            <a:lvl5pPr>
              <a:defRPr baseline="0">
                <a:solidFill>
                  <a:schemeClr val="tx1">
                    <a:lumMod val="85000"/>
                    <a:lumOff val="15000"/>
                  </a:schemeClr>
                </a:solidFill>
              </a:defRPr>
            </a:lvl5pPr>
          </a:lstStyle>
          <a:p>
            <a:pPr lvl="0"/>
            <a:r>
              <a:rPr altLang="en-US" dirty="0" lang="zh-CN"/>
              <a:t>单击此处编辑母版文本样式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63" name=""/>
        <p:cNvGrpSpPr/>
        <p:nvPr/>
      </p:nvGrpSpPr>
      <p:grpSpPr>
        <a:xfrm>
          <a:off x="0" y="0"/>
          <a:ext cx="0" cy="0"/>
          <a:chOff x="0" y="0"/>
          <a:chExt cx="0" cy="0"/>
        </a:xfrm>
      </p:grpSpPr>
      <p:pic>
        <p:nvPicPr>
          <p:cNvPr id="2097155" name="图片 5"/>
          <p:cNvPicPr>
            <a:picLocks noChangeAspect="1"/>
          </p:cNvPicPr>
          <p:nvPr userDrawn="1">
            <p:custDataLst>
              <p:tags r:id="rId1"/>
            </p:custDataLst>
          </p:nvPr>
        </p:nvPicPr>
        <p:blipFill>
          <a:blip xmlns:r="http://schemas.openxmlformats.org/officeDocument/2006/relationships" r:embed="rId2"/>
          <a:stretch>
            <a:fillRect/>
          </a:stretch>
        </p:blipFill>
        <p:spPr>
          <a:xfrm>
            <a:off x="0" y="0"/>
            <a:ext cx="12192000" cy="6858000"/>
          </a:xfrm>
          <a:prstGeom prst="rect"/>
        </p:spPr>
      </p:pic>
      <p:cxnSp>
        <p:nvCxnSpPr>
          <p:cNvPr id="3145729" name="直接连接符 14"/>
          <p:cNvCxnSpPr>
            <a:cxnSpLocks/>
          </p:cNvCxnSpPr>
          <p:nvPr userDrawn="1">
            <p:custDataLst>
              <p:tags r:id="rId3"/>
            </p:custDataLst>
          </p:nvPr>
        </p:nvCxnSpPr>
        <p:spPr>
          <a:xfrm flipV="1">
            <a:off x="1023620" y="3900120"/>
            <a:ext cx="7413625" cy="24765"/>
          </a:xfrm>
          <a:prstGeom prst="line"/>
          <a:ln>
            <a:solidFill>
              <a:schemeClr val="bg1">
                <a:alpha val="38000"/>
              </a:schemeClr>
            </a:solidFill>
          </a:ln>
        </p:spPr>
        <p:style>
          <a:lnRef idx="1">
            <a:schemeClr val="accent1"/>
          </a:lnRef>
          <a:fillRef idx="0">
            <a:schemeClr val="accent1"/>
          </a:fillRef>
          <a:effectRef idx="0">
            <a:schemeClr val="accent1"/>
          </a:effectRef>
          <a:fontRef idx="minor">
            <a:schemeClr val="tx1"/>
          </a:fontRef>
        </p:style>
      </p:cxnSp>
      <p:sp>
        <p:nvSpPr>
          <p:cNvPr id="1048678" name="椭圆 7"/>
          <p:cNvSpPr/>
          <p:nvPr userDrawn="1">
            <p:custDataLst>
              <p:tags r:id="rId4"/>
            </p:custDataLst>
          </p:nvPr>
        </p:nvSpPr>
        <p:spPr>
          <a:xfrm rot="17160000">
            <a:off x="8217535" y="4823410"/>
            <a:ext cx="1057910" cy="105791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679" name="椭圆 8"/>
          <p:cNvSpPr/>
          <p:nvPr userDrawn="1">
            <p:custDataLst>
              <p:tags r:id="rId5"/>
            </p:custDataLst>
          </p:nvPr>
        </p:nvSpPr>
        <p:spPr>
          <a:xfrm rot="17160000">
            <a:off x="11128375" y="4006165"/>
            <a:ext cx="528320" cy="52832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680" name="椭圆 9"/>
          <p:cNvSpPr/>
          <p:nvPr userDrawn="1">
            <p:custDataLst>
              <p:tags r:id="rId6"/>
            </p:custDataLst>
          </p:nvPr>
        </p:nvSpPr>
        <p:spPr>
          <a:xfrm rot="17160000">
            <a:off x="818515" y="5238700"/>
            <a:ext cx="449580" cy="4495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681" name="椭圆 10"/>
          <p:cNvSpPr/>
          <p:nvPr userDrawn="1">
            <p:custDataLst>
              <p:tags r:id="rId7"/>
            </p:custDataLst>
          </p:nvPr>
        </p:nvSpPr>
        <p:spPr>
          <a:xfrm rot="17160000">
            <a:off x="11100435" y="5776545"/>
            <a:ext cx="297180" cy="2971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682" name="任意多边形 1"/>
          <p:cNvSpPr/>
          <p:nvPr userDrawn="1">
            <p:custDataLst>
              <p:tags r:id="rId8"/>
            </p:custDataLst>
          </p:nvPr>
        </p:nvSpPr>
        <p:spPr>
          <a:xfrm rot="240000">
            <a:off x="7572133" y="-125500"/>
            <a:ext cx="3025140" cy="1980463"/>
          </a:xfrm>
          <a:custGeom>
            <a:avLst/>
            <a:gdLst>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764" h="3119">
                <a:moveTo>
                  <a:pt x="4648" y="0"/>
                </a:moveTo>
                <a:lnTo>
                  <a:pt x="4657" y="29"/>
                </a:lnTo>
                <a:cubicBezTo>
                  <a:pt x="4727" y="252"/>
                  <a:pt x="4764" y="490"/>
                  <a:pt x="4764" y="737"/>
                </a:cubicBezTo>
                <a:cubicBezTo>
                  <a:pt x="4764" y="2052"/>
                  <a:pt x="3698" y="3119"/>
                  <a:pt x="2382" y="3119"/>
                </a:cubicBezTo>
                <a:cubicBezTo>
                  <a:pt x="1066" y="3119"/>
                  <a:pt x="0" y="2052"/>
                  <a:pt x="0" y="737"/>
                </a:cubicBezTo>
                <a:cubicBezTo>
                  <a:pt x="0" y="614"/>
                  <a:pt x="9" y="492"/>
                  <a:pt x="27" y="374"/>
                </a:cubicBezTo>
                <a:lnTo>
                  <a:pt x="36" y="322"/>
                </a:lnTo>
                <a:lnTo>
                  <a:pt x="4648" y="0"/>
                </a:lnTo>
                <a:close/>
              </a:path>
            </a:pathLst>
          </a:custGeom>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lstStyle>
            <a:defPPr>
              <a:defRPr lang="zh-CN"/>
            </a:defPPr>
            <a:lvl1pPr algn="l" defTabSz="914400" eaLnBrk="1" hangingPunct="1" latinLnBrk="0" marL="0" rtl="0">
              <a:defRPr sz="1800" kern="1200">
                <a:solidFill>
                  <a:schemeClr val="lt1"/>
                </a:solidFill>
                <a:latin typeface="+mn-lt"/>
                <a:ea typeface="+mn-ea"/>
                <a:cs typeface="+mn-cs"/>
              </a:defRPr>
            </a:lvl1pPr>
            <a:lvl2pPr algn="l" defTabSz="914400" eaLnBrk="1" hangingPunct="1" latinLnBrk="0" marL="457200" rtl="0">
              <a:defRPr sz="1800" kern="1200">
                <a:solidFill>
                  <a:schemeClr val="lt1"/>
                </a:solidFill>
                <a:latin typeface="+mn-lt"/>
                <a:ea typeface="+mn-ea"/>
                <a:cs typeface="+mn-cs"/>
              </a:defRPr>
            </a:lvl2pPr>
            <a:lvl3pPr algn="l" defTabSz="914400" eaLnBrk="1" hangingPunct="1" latinLnBrk="0" marL="914400" rtl="0">
              <a:defRPr sz="1800" kern="1200">
                <a:solidFill>
                  <a:schemeClr val="lt1"/>
                </a:solidFill>
                <a:latin typeface="+mn-lt"/>
                <a:ea typeface="+mn-ea"/>
                <a:cs typeface="+mn-cs"/>
              </a:defRPr>
            </a:lvl3pPr>
            <a:lvl4pPr algn="l" defTabSz="914400" eaLnBrk="1" hangingPunct="1" latinLnBrk="0" marL="1371600" rtl="0">
              <a:defRPr sz="1800" kern="1200">
                <a:solidFill>
                  <a:schemeClr val="lt1"/>
                </a:solidFill>
                <a:latin typeface="+mn-lt"/>
                <a:ea typeface="+mn-ea"/>
                <a:cs typeface="+mn-cs"/>
              </a:defRPr>
            </a:lvl4pPr>
            <a:lvl5pPr algn="l" defTabSz="914400" eaLnBrk="1" hangingPunct="1" latinLnBrk="0" marL="1828800" rtl="0">
              <a:defRPr sz="1800" kern="1200">
                <a:solidFill>
                  <a:schemeClr val="lt1"/>
                </a:solidFill>
                <a:latin typeface="+mn-lt"/>
                <a:ea typeface="+mn-ea"/>
                <a:cs typeface="+mn-cs"/>
              </a:defRPr>
            </a:lvl5pPr>
            <a:lvl6pPr algn="l" defTabSz="914400" eaLnBrk="1" hangingPunct="1" latinLnBrk="0" marL="2286000" rtl="0">
              <a:defRPr sz="1800" kern="1200">
                <a:solidFill>
                  <a:schemeClr val="lt1"/>
                </a:solidFill>
                <a:latin typeface="+mn-lt"/>
                <a:ea typeface="+mn-ea"/>
                <a:cs typeface="+mn-cs"/>
              </a:defRPr>
            </a:lvl6pPr>
            <a:lvl7pPr algn="l" defTabSz="914400" eaLnBrk="1" hangingPunct="1" latinLnBrk="0" marL="2743200" rtl="0">
              <a:defRPr sz="1800" kern="1200">
                <a:solidFill>
                  <a:schemeClr val="lt1"/>
                </a:solidFill>
                <a:latin typeface="+mn-lt"/>
                <a:ea typeface="+mn-ea"/>
                <a:cs typeface="+mn-cs"/>
              </a:defRPr>
            </a:lvl7pPr>
            <a:lvl8pPr algn="l" defTabSz="914400" eaLnBrk="1" hangingPunct="1" latinLnBrk="0" marL="3200400" rtl="0">
              <a:defRPr sz="1800" kern="1200">
                <a:solidFill>
                  <a:schemeClr val="lt1"/>
                </a:solidFill>
                <a:latin typeface="+mn-lt"/>
                <a:ea typeface="+mn-ea"/>
                <a:cs typeface="+mn-cs"/>
              </a:defRPr>
            </a:lvl8pPr>
            <a:lvl9pPr algn="l" defTabSz="914400" eaLnBrk="1" hangingPunct="1" latinLnBrk="0" marL="3657600" rtl="0">
              <a:defRPr sz="1800" kern="1200">
                <a:solidFill>
                  <a:schemeClr val="lt1"/>
                </a:solidFill>
                <a:latin typeface="+mn-lt"/>
                <a:ea typeface="+mn-ea"/>
                <a:cs typeface="+mn-cs"/>
              </a:defRPr>
            </a:lvl9pPr>
          </a:lstStyle>
          <a:p>
            <a:pPr algn="ctr"/>
            <a:endParaRPr altLang="en-US" lang="zh-CN"/>
          </a:p>
        </p:txBody>
      </p:sp>
      <p:sp>
        <p:nvSpPr>
          <p:cNvPr id="1048683" name="标题 1"/>
          <p:cNvSpPr>
            <a:spLocks noGrp="1"/>
          </p:cNvSpPr>
          <p:nvPr userDrawn="1">
            <p:ph type="title" hasCustomPrompt="1"/>
            <p:custDataLst>
              <p:tags r:id="rId9"/>
            </p:custDataLst>
          </p:nvPr>
        </p:nvSpPr>
        <p:spPr>
          <a:xfrm>
            <a:off x="1023620" y="2619938"/>
            <a:ext cx="7493820" cy="1256759"/>
          </a:xfrm>
        </p:spPr>
        <p:txBody>
          <a:bodyPr anchor="t" anchorCtr="0" bIns="46990" lIns="90170" rIns="90170" rtlCol="0" tIns="46990" vert="horz">
            <a:normAutofit/>
          </a:bodyPr>
          <a:lstStyle>
            <a:lvl1pPr algn="ctr" defTabSz="914400" eaLnBrk="1" fontAlgn="auto" hangingPunct="1" latinLnBrk="0" marL="0" marR="0" rtl="0">
              <a:lnSpc>
                <a:spcPct val="100000"/>
              </a:lnSpc>
              <a:buNone/>
              <a:defRPr altLang="en-US" baseline="0" b="1" cap="none" dirty="0" sz="7200" i="0" kern="1200" kumimoji="0" lang="zh-CN" noProof="1" normalizeH="0" spc="600" strike="noStrike" u="none">
                <a:gradFill>
                  <a:gsLst>
                    <a:gs pos="13000">
                      <a:schemeClr val="accent1"/>
                    </a:gs>
                    <a:gs pos="30000">
                      <a:schemeClr val="accent2"/>
                    </a:gs>
                    <a:gs pos="100000">
                      <a:schemeClr val="accent3">
                        <a:lumMod val="60000"/>
                        <a:lumOff val="40000"/>
                      </a:schemeClr>
                    </a:gs>
                  </a:gsLst>
                  <a:lin ang="5400000" scaled="0"/>
                </a:gradFill>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1048684" name="日期占位符 2"/>
          <p:cNvSpPr>
            <a:spLocks noGrp="1"/>
          </p:cNvSpPr>
          <p:nvPr userDrawn="1">
            <p:ph type="dt" sz="half" idx="10"/>
            <p:custDataLst>
              <p:tags r:id="rId10"/>
            </p:custDataLst>
          </p:nvPr>
        </p:nvSpPr>
        <p:spPr/>
        <p:txBody>
          <a:bodyPr/>
          <a:p>
            <a:fld id="{760FBDFE-C587-4B4C-A407-44438C67B59E}" type="datetimeFigureOut">
              <a:rPr altLang="en-US" lang="zh-CN" smtClean="0"/>
            </a:fld>
            <a:endParaRPr altLang="en-US" lang="zh-CN"/>
          </a:p>
        </p:txBody>
      </p:sp>
      <p:sp>
        <p:nvSpPr>
          <p:cNvPr id="1048685" name="页脚占位符 3"/>
          <p:cNvSpPr>
            <a:spLocks noGrp="1"/>
          </p:cNvSpPr>
          <p:nvPr userDrawn="1">
            <p:ph type="ftr" sz="quarter" idx="11"/>
            <p:custDataLst>
              <p:tags r:id="rId11"/>
            </p:custDataLst>
          </p:nvPr>
        </p:nvSpPr>
        <p:spPr/>
        <p:txBody>
          <a:bodyPr/>
          <a:p>
            <a:endParaRPr altLang="en-US" lang="zh-CN"/>
          </a:p>
        </p:txBody>
      </p:sp>
      <p:sp>
        <p:nvSpPr>
          <p:cNvPr id="1048686" name="灯片编号占位符 4"/>
          <p:cNvSpPr>
            <a:spLocks noGrp="1"/>
          </p:cNvSpPr>
          <p:nvPr userDrawn="1">
            <p:ph type="sldNum" sz="quarter" idx="12"/>
            <p:custDataLst>
              <p:tags r:id="rId12"/>
            </p:custDataLst>
          </p:nvPr>
        </p:nvSpPr>
        <p:spPr/>
        <p:txBody>
          <a:bodyPr/>
          <a:p>
            <a:fld id="{49AE70B2-8BF9-45C0-BB95-33D1B9D3A854}" type="slidenum">
              <a:rPr altLang="en-US" lang="zh-CN" smtClean="0"/>
            </a:fld>
            <a:endParaRPr altLang="en-US" lang="zh-CN"/>
          </a:p>
        </p:txBody>
      </p:sp>
      <p:sp>
        <p:nvSpPr>
          <p:cNvPr id="1048687" name="文本占位符 16"/>
          <p:cNvSpPr>
            <a:spLocks noGrp="1"/>
          </p:cNvSpPr>
          <p:nvPr>
            <p:ph type="body" sz="quarter" idx="13"/>
            <p:custDataLst>
              <p:tags r:id="rId13"/>
            </p:custDataLst>
          </p:nvPr>
        </p:nvSpPr>
        <p:spPr>
          <a:xfrm>
            <a:off x="1023606" y="3992447"/>
            <a:ext cx="7493760" cy="652463"/>
          </a:xfrm>
        </p:spPr>
        <p:txBody>
          <a:bodyPr>
            <a:normAutofit/>
          </a:bodyPr>
          <a:lstStyle>
            <a:lvl1pPr algn="ctr" indent="0" marL="0">
              <a:buNone/>
              <a:defRPr sz="2400">
                <a:gradFill>
                  <a:gsLst>
                    <a:gs pos="13000">
                      <a:schemeClr val="accent1"/>
                    </a:gs>
                    <a:gs pos="30000">
                      <a:schemeClr val="accent2"/>
                    </a:gs>
                    <a:gs pos="100000">
                      <a:schemeClr val="accent3">
                        <a:lumMod val="60000"/>
                        <a:lumOff val="40000"/>
                      </a:schemeClr>
                    </a:gs>
                  </a:gsLst>
                  <a:lin ang="5400000" scaled="0"/>
                </a:gradFill>
              </a:defRPr>
            </a:lvl1pPr>
          </a:lstStyle>
          <a:p>
            <a:pPr lvl="0"/>
            <a:r>
              <a:rPr altLang="en-US" dirty="0" lang="zh-CN"/>
              <a:t>单击此处编辑母版文本样式</a:t>
            </a:r>
            <a:endParaRPr altLang="en-US" dirty="0" 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tx2"/>
        </a:solidFill>
        <a:effectLst/>
      </p:bgPr>
    </p:bg>
    <p:spTree>
      <p:nvGrpSpPr>
        <p:cNvPr id="76" name=""/>
        <p:cNvGrpSpPr/>
        <p:nvPr/>
      </p:nvGrpSpPr>
      <p:grpSpPr>
        <a:xfrm>
          <a:off x="0" y="0"/>
          <a:ext cx="0" cy="0"/>
          <a:chOff x="0" y="0"/>
          <a:chExt cx="0" cy="0"/>
        </a:xfrm>
      </p:grpSpPr>
      <p:grpSp>
        <p:nvGrpSpPr>
          <p:cNvPr id="77" name="组合 7"/>
          <p:cNvGrpSpPr/>
          <p:nvPr userDrawn="1">
            <p:custDataLst>
              <p:tags r:id="rId1"/>
            </p:custDataLst>
          </p:nvPr>
        </p:nvGrpSpPr>
        <p:grpSpPr>
          <a:xfrm>
            <a:off x="11239500" y="5594350"/>
            <a:ext cx="768985" cy="1090295"/>
            <a:chOff x="11239500" y="5594350"/>
            <a:chExt cx="768985" cy="1090295"/>
          </a:xfrm>
        </p:grpSpPr>
        <p:sp>
          <p:nvSpPr>
            <p:cNvPr id="1048761" name="椭圆 8"/>
            <p:cNvSpPr/>
            <p:nvPr userDrawn="1">
              <p:custDataLst>
                <p:tags r:id="rId2"/>
              </p:custDataLst>
            </p:nvPr>
          </p:nvSpPr>
          <p:spPr>
            <a:xfrm>
              <a:off x="11581130" y="635000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62" name="等腰三角形 9"/>
            <p:cNvSpPr/>
            <p:nvPr userDrawn="1">
              <p:custDataLst>
                <p:tags r:id="rId3"/>
              </p:custDataLst>
            </p:nvPr>
          </p:nvSpPr>
          <p:spPr>
            <a:xfrm rot="3180000">
              <a:off x="11843385" y="576580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dirty="0" lang="zh-CN"/>
            </a:p>
          </p:txBody>
        </p:sp>
        <p:sp>
          <p:nvSpPr>
            <p:cNvPr id="1048763" name="椭圆 10"/>
            <p:cNvSpPr/>
            <p:nvPr userDrawn="1">
              <p:custDataLst>
                <p:tags r:id="rId4"/>
              </p:custDataLst>
            </p:nvPr>
          </p:nvSpPr>
          <p:spPr>
            <a:xfrm rot="2280000">
              <a:off x="11239500" y="63734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64" name="椭圆 11"/>
            <p:cNvSpPr/>
            <p:nvPr userDrawn="1">
              <p:custDataLst>
                <p:tags r:id="rId5"/>
              </p:custDataLst>
            </p:nvPr>
          </p:nvSpPr>
          <p:spPr>
            <a:xfrm rot="2280000">
              <a:off x="11442700" y="559435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sp>
        <p:nvSpPr>
          <p:cNvPr id="1048765" name="标题 1"/>
          <p:cNvSpPr>
            <a:spLocks noGrp="1"/>
          </p:cNvSpPr>
          <p:nvPr>
            <p:ph type="title"/>
            <p:custDataLst>
              <p:tags r:id="rId6"/>
            </p:custDataLst>
          </p:nvPr>
        </p:nvSpPr>
        <p:spPr/>
        <p:txBody>
          <a:bodyPr/>
          <a:lstStyle>
            <a:lvl1pPr>
              <a:defRPr baseline="0">
                <a:solidFill>
                  <a:schemeClr val="bg1"/>
                </a:solidFill>
                <a:latin typeface="Arial" panose="020B0604020202020204" pitchFamily="34" charset="0"/>
                <a:ea typeface="微软雅黑" panose="020B0503020204020204" charset="-122"/>
              </a:defRPr>
            </a:lvl1pPr>
          </a:lstStyle>
          <a:p>
            <a:r>
              <a:rPr altLang="en-US" dirty="0" lang="zh-CN"/>
              <a:t>单击此处编辑母版标题样式</a:t>
            </a:r>
            <a:endParaRPr altLang="en-US" dirty="0" lang="zh-CN"/>
          </a:p>
        </p:txBody>
      </p:sp>
      <p:sp>
        <p:nvSpPr>
          <p:cNvPr id="1048766" name="日期占位符 2"/>
          <p:cNvSpPr>
            <a:spLocks noGrp="1"/>
          </p:cNvSpPr>
          <p:nvPr>
            <p:ph type="dt" sz="half" idx="10"/>
            <p:custDataLst>
              <p:tags r:id="rId7"/>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767" name="页脚占位符 3"/>
          <p:cNvSpPr>
            <a:spLocks noGrp="1"/>
          </p:cNvSpPr>
          <p:nvPr>
            <p:ph type="ftr" sz="quarter" idx="11"/>
            <p:custDataLst>
              <p:tags r:id="rId8"/>
            </p:custDataLst>
          </p:nvPr>
        </p:nvSpPr>
        <p:spPr/>
        <p:txBody>
          <a:bodyPr/>
          <a:lstStyle>
            <a:lvl1pPr>
              <a:defRPr baseline="0">
                <a:latin typeface="微软雅黑" panose="020B0503020204020204" charset="-122"/>
              </a:defRPr>
            </a:lvl1pPr>
          </a:lstStyle>
          <a:p>
            <a:endParaRPr altLang="en-US" dirty="0" lang="zh-CN"/>
          </a:p>
        </p:txBody>
      </p:sp>
      <p:sp>
        <p:nvSpPr>
          <p:cNvPr id="1048768" name="灯片编号占位符 4"/>
          <p:cNvSpPr>
            <a:spLocks noGrp="1"/>
          </p:cNvSpPr>
          <p:nvPr>
            <p:ph type="sldNum" sz="quarter" idx="12"/>
            <p:custDataLst>
              <p:tags r:id="rId9"/>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blipFill rotWithShape="1" dpi="0">
          <a:blip xmlns:r="http://schemas.openxmlformats.org/officeDocument/2006/relationships" r:embed="rId1">
            <a:lum/>
          </a:blip>
          <a:srcRect/>
          <a:stretch>
            <a:fillRect l="-2000" r="-2000"/>
          </a:stretch>
        </a:blipFill>
        <a:effectLst/>
      </p:bgPr>
    </p:bg>
    <p:spTree>
      <p:nvGrpSpPr>
        <p:cNvPr id="60" name=""/>
        <p:cNvGrpSpPr/>
        <p:nvPr/>
      </p:nvGrpSpPr>
      <p:grpSpPr>
        <a:xfrm>
          <a:off x="0" y="0"/>
          <a:ext cx="0" cy="0"/>
          <a:chOff x="0" y="0"/>
          <a:chExt cx="0" cy="0"/>
        </a:xfrm>
      </p:grpSpPr>
      <p:sp>
        <p:nvSpPr>
          <p:cNvPr id="1048662" name="矩形 5"/>
          <p:cNvSpPr/>
          <p:nvPr userDrawn="1">
            <p:custDataLst>
              <p:tags r:id="rId2"/>
            </p:custDataLst>
          </p:nvPr>
        </p:nvSpPr>
        <p:spPr>
          <a:xfrm>
            <a:off x="301801" y="304800"/>
            <a:ext cx="11585223" cy="6248400"/>
          </a:xfrm>
          <a:prstGeom prst="rect"/>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nvGrpSpPr>
          <p:cNvPr id="61" name="组合 11"/>
          <p:cNvGrpSpPr/>
          <p:nvPr userDrawn="1">
            <p:custDataLst>
              <p:tags r:id="rId3"/>
            </p:custDataLst>
          </p:nvPr>
        </p:nvGrpSpPr>
        <p:grpSpPr>
          <a:xfrm>
            <a:off x="10829827" y="5335738"/>
            <a:ext cx="768985" cy="1090295"/>
            <a:chOff x="11239500" y="5594350"/>
            <a:chExt cx="768985" cy="1090295"/>
          </a:xfrm>
        </p:grpSpPr>
        <p:sp>
          <p:nvSpPr>
            <p:cNvPr id="1048663" name="椭圆 13"/>
            <p:cNvSpPr/>
            <p:nvPr userDrawn="1">
              <p:custDataLst>
                <p:tags r:id="rId4"/>
              </p:custDataLst>
            </p:nvPr>
          </p:nvSpPr>
          <p:spPr>
            <a:xfrm>
              <a:off x="11581130" y="635000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dirty="0" lang="zh-CN"/>
            </a:p>
          </p:txBody>
        </p:sp>
        <p:sp>
          <p:nvSpPr>
            <p:cNvPr id="1048664" name="等腰三角形 14"/>
            <p:cNvSpPr/>
            <p:nvPr userDrawn="1">
              <p:custDataLst>
                <p:tags r:id="rId5"/>
              </p:custDataLst>
            </p:nvPr>
          </p:nvSpPr>
          <p:spPr>
            <a:xfrm rot="3180000">
              <a:off x="11843385" y="576580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65" name="椭圆 15"/>
            <p:cNvSpPr/>
            <p:nvPr userDrawn="1">
              <p:custDataLst>
                <p:tags r:id="rId6"/>
              </p:custDataLst>
            </p:nvPr>
          </p:nvSpPr>
          <p:spPr>
            <a:xfrm rot="2280000">
              <a:off x="11239500" y="63734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66" name="椭圆 16"/>
            <p:cNvSpPr/>
            <p:nvPr userDrawn="1">
              <p:custDataLst>
                <p:tags r:id="rId7"/>
              </p:custDataLst>
            </p:nvPr>
          </p:nvSpPr>
          <p:spPr>
            <a:xfrm rot="2280000">
              <a:off x="11442700" y="559435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grpSp>
        <p:nvGrpSpPr>
          <p:cNvPr id="62" name="组合 17"/>
          <p:cNvGrpSpPr/>
          <p:nvPr userDrawn="1">
            <p:custDataLst>
              <p:tags r:id="rId8"/>
            </p:custDataLst>
          </p:nvPr>
        </p:nvGrpSpPr>
        <p:grpSpPr>
          <a:xfrm>
            <a:off x="14872" y="191367"/>
            <a:ext cx="1017270" cy="1769745"/>
            <a:chOff x="217805" y="361950"/>
            <a:chExt cx="1017270" cy="1769745"/>
          </a:xfrm>
        </p:grpSpPr>
        <p:sp>
          <p:nvSpPr>
            <p:cNvPr id="1048667" name="椭圆 18"/>
            <p:cNvSpPr/>
            <p:nvPr userDrawn="1">
              <p:custDataLst>
                <p:tags r:id="rId9"/>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68" name="等腰三角形 19"/>
            <p:cNvSpPr/>
            <p:nvPr userDrawn="1">
              <p:custDataLst>
                <p:tags r:id="rId10"/>
              </p:custDataLst>
            </p:nvPr>
          </p:nvSpPr>
          <p:spPr>
            <a:xfrm rot="6240000">
              <a:off x="1069975" y="361950"/>
              <a:ext cx="165100" cy="165100"/>
            </a:xfrm>
            <a:prstGeom prst="triangle"/>
            <a:no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69" name="椭圆 20"/>
            <p:cNvSpPr/>
            <p:nvPr userDrawn="1">
              <p:custDataLst>
                <p:tags r:id="rId11"/>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70" name="椭圆 21"/>
            <p:cNvSpPr/>
            <p:nvPr userDrawn="1">
              <p:custDataLst>
                <p:tags r:id="rId12"/>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71" name="椭圆 22"/>
            <p:cNvSpPr/>
            <p:nvPr userDrawn="1">
              <p:custDataLst>
                <p:tags r:id="rId13"/>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72" name="椭圆 23"/>
            <p:cNvSpPr/>
            <p:nvPr userDrawn="1">
              <p:custDataLst>
                <p:tags r:id="rId14"/>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673" name="标题 1"/>
          <p:cNvSpPr>
            <a:spLocks noGrp="1"/>
          </p:cNvSpPr>
          <p:nvPr userDrawn="1">
            <p:ph type="title" hasCustomPrompt="1"/>
            <p:custDataLst>
              <p:tags r:id="rId15"/>
            </p:custDataLst>
          </p:nvPr>
        </p:nvSpPr>
        <p:spPr>
          <a:xfrm>
            <a:off x="1281600" y="1249200"/>
            <a:ext cx="9626400" cy="723600"/>
          </a:xfrm>
        </p:spPr>
        <p:txBody>
          <a:bodyPr anchor="ctr"/>
          <a:lstStyle>
            <a:lvl1pPr>
              <a:defRPr baseline="0" sz="3200">
                <a:solidFill>
                  <a:schemeClr val="bg1"/>
                </a:solidFill>
                <a:latin typeface="Arial" panose="020B0604020202020204" pitchFamily="34" charset="0"/>
                <a:ea typeface="微软雅黑" panose="020B0503020204020204" charset="-122"/>
              </a:defRPr>
            </a:lvl1pPr>
          </a:lstStyle>
          <a:p>
            <a:r>
              <a:rPr altLang="en-US" dirty="0" lang="zh-CN"/>
              <a:t>单击此处编辑标题</a:t>
            </a:r>
            <a:endParaRPr altLang="en-US" dirty="0" lang="zh-CN"/>
          </a:p>
        </p:txBody>
      </p:sp>
      <p:sp>
        <p:nvSpPr>
          <p:cNvPr id="1048674" name="内容占位符 6"/>
          <p:cNvSpPr>
            <a:spLocks noGrp="1"/>
          </p:cNvSpPr>
          <p:nvPr userDrawn="1">
            <p:ph sz="quarter" idx="13"/>
            <p:custDataLst>
              <p:tags r:id="rId16"/>
            </p:custDataLst>
          </p:nvPr>
        </p:nvSpPr>
        <p:spPr>
          <a:xfrm>
            <a:off x="1281113" y="2163600"/>
            <a:ext cx="9626600" cy="34452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
        <p:nvSpPr>
          <p:cNvPr id="1048675" name="日期占位符 2"/>
          <p:cNvSpPr>
            <a:spLocks noGrp="1"/>
          </p:cNvSpPr>
          <p:nvPr userDrawn="1">
            <p:ph type="dt" sz="half" idx="10"/>
            <p:custDataLst>
              <p:tags r:id="rId17"/>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676" name="页脚占位符 3"/>
          <p:cNvSpPr>
            <a:spLocks noGrp="1"/>
          </p:cNvSpPr>
          <p:nvPr userDrawn="1">
            <p:ph type="ftr" sz="quarter" idx="11"/>
            <p:custDataLst>
              <p:tags r:id="rId18"/>
            </p:custDataLst>
          </p:nvPr>
        </p:nvSpPr>
        <p:spPr/>
        <p:txBody>
          <a:bodyPr/>
          <a:lstStyle>
            <a:lvl1pPr>
              <a:defRPr baseline="0">
                <a:latin typeface="微软雅黑" panose="020B0503020204020204" charset="-122"/>
              </a:defRPr>
            </a:lvl1pPr>
          </a:lstStyle>
          <a:p>
            <a:endParaRPr altLang="en-US" dirty="0" lang="zh-CN"/>
          </a:p>
        </p:txBody>
      </p:sp>
      <p:sp>
        <p:nvSpPr>
          <p:cNvPr id="1048677" name="灯片编号占位符 4"/>
          <p:cNvSpPr>
            <a:spLocks noGrp="1"/>
          </p:cNvSpPr>
          <p:nvPr userDrawn="1">
            <p:ph type="sldNum" sz="quarter" idx="12"/>
            <p:custDataLst>
              <p:tags r:id="rId19"/>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blipFill rotWithShape="1">
          <a:blip xmlns:r="http://schemas.openxmlformats.org/officeDocument/2006/relationships" r:embed="rId1"/>
          <a:stretch>
            <a:fillRect/>
          </a:stretch>
        </a:blipFill>
        <a:effectLst/>
      </p:bgPr>
    </p:bg>
    <p:spTree>
      <p:nvGrpSpPr>
        <p:cNvPr id="84" name=""/>
        <p:cNvGrpSpPr/>
        <p:nvPr/>
      </p:nvGrpSpPr>
      <p:grpSpPr>
        <a:xfrm>
          <a:off x="0" y="0"/>
          <a:ext cx="0" cy="0"/>
          <a:chOff x="0" y="0"/>
          <a:chExt cx="0" cy="0"/>
        </a:xfrm>
      </p:grpSpPr>
      <p:sp>
        <p:nvSpPr>
          <p:cNvPr id="1048797" name="矩形 9"/>
          <p:cNvSpPr/>
          <p:nvPr userDrawn="1">
            <p:custDataLst>
              <p:tags r:id="rId2"/>
            </p:custDataLst>
          </p:nvPr>
        </p:nvSpPr>
        <p:spPr>
          <a:xfrm>
            <a:off x="0" y="0"/>
            <a:ext cx="4823460" cy="6866255"/>
          </a:xfrm>
          <a:prstGeom prst="rect"/>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lvl="0"/>
            <a:r>
              <a:rPr altLang="zh-CN" baseline="0" dirty="0" lang="en-US">
                <a:latin typeface="微软雅黑" panose="020B0503020204020204" charset="-122"/>
                <a:sym typeface="+mn-ea"/>
              </a:rPr>
              <a:t>·</a:t>
            </a:r>
            <a:endParaRPr altLang="zh-CN" baseline="0" dirty="0" lang="en-US">
              <a:latin typeface="微软雅黑" panose="020B0503020204020204" charset="-122"/>
              <a:sym typeface="+mn-ea"/>
            </a:endParaRPr>
          </a:p>
        </p:txBody>
      </p:sp>
      <p:grpSp>
        <p:nvGrpSpPr>
          <p:cNvPr id="85" name="组合 18"/>
          <p:cNvGrpSpPr/>
          <p:nvPr userDrawn="1">
            <p:custDataLst>
              <p:tags r:id="rId3"/>
            </p:custDataLst>
          </p:nvPr>
        </p:nvGrpSpPr>
        <p:grpSpPr>
          <a:xfrm>
            <a:off x="14872" y="191367"/>
            <a:ext cx="1017270" cy="1769745"/>
            <a:chOff x="217805" y="361950"/>
            <a:chExt cx="1017270" cy="1769745"/>
          </a:xfrm>
        </p:grpSpPr>
        <p:sp>
          <p:nvSpPr>
            <p:cNvPr id="1048798" name="椭圆 19"/>
            <p:cNvSpPr/>
            <p:nvPr userDrawn="1">
              <p:custDataLst>
                <p:tags r:id="rId4"/>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99" name="等腰三角形 20"/>
            <p:cNvSpPr/>
            <p:nvPr userDrawn="1">
              <p:custDataLst>
                <p:tags r:id="rId5"/>
              </p:custDataLst>
            </p:nvPr>
          </p:nvSpPr>
          <p:spPr>
            <a:xfrm rot="6240000">
              <a:off x="1069975" y="361950"/>
              <a:ext cx="165100" cy="165100"/>
            </a:xfrm>
            <a:prstGeom prst="triangle"/>
            <a:no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00" name="椭圆 21"/>
            <p:cNvSpPr/>
            <p:nvPr userDrawn="1">
              <p:custDataLst>
                <p:tags r:id="rId6"/>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01" name="椭圆 22"/>
            <p:cNvSpPr/>
            <p:nvPr userDrawn="1">
              <p:custDataLst>
                <p:tags r:id="rId7"/>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02" name="椭圆 23"/>
            <p:cNvSpPr/>
            <p:nvPr userDrawn="1">
              <p:custDataLst>
                <p:tags r:id="rId8"/>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03" name="椭圆 24"/>
            <p:cNvSpPr/>
            <p:nvPr userDrawn="1">
              <p:custDataLst>
                <p:tags r:id="rId9"/>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804" name="标题 1"/>
          <p:cNvSpPr>
            <a:spLocks noGrp="1"/>
          </p:cNvSpPr>
          <p:nvPr>
            <p:ph type="title" hasCustomPrompt="1"/>
            <p:custDataLst>
              <p:tags r:id="rId10"/>
            </p:custDataLst>
          </p:nvPr>
        </p:nvSpPr>
        <p:spPr>
          <a:xfrm>
            <a:off x="583200" y="770400"/>
            <a:ext cx="3960000" cy="882000"/>
          </a:xfrm>
        </p:spPr>
        <p:txBody>
          <a:bodyPr anchor="ctr"/>
          <a:lstStyle>
            <a:lvl1pPr>
              <a:defRPr baseline="0" sz="3600">
                <a:solidFill>
                  <a:schemeClr val="bg1"/>
                </a:solidFill>
                <a:latin typeface="Arial" panose="020B0604020202020204" pitchFamily="34" charset="0"/>
                <a:ea typeface="微软雅黑" panose="020B0503020204020204" charset="-122"/>
              </a:defRPr>
            </a:lvl1pPr>
          </a:lstStyle>
          <a:p>
            <a:r>
              <a:rPr altLang="en-US" dirty="0" lang="zh-CN"/>
              <a:t>单击编辑标题</a:t>
            </a:r>
            <a:endParaRPr altLang="en-US" dirty="0" lang="zh-CN"/>
          </a:p>
        </p:txBody>
      </p:sp>
      <p:sp>
        <p:nvSpPr>
          <p:cNvPr id="1048805" name="日期占位符 2"/>
          <p:cNvSpPr>
            <a:spLocks noGrp="1"/>
          </p:cNvSpPr>
          <p:nvPr>
            <p:ph type="dt" sz="half" idx="10"/>
            <p:custDataLst>
              <p:tags r:id="rId11"/>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806" name="页脚占位符 3"/>
          <p:cNvSpPr>
            <a:spLocks noGrp="1"/>
          </p:cNvSpPr>
          <p:nvPr>
            <p:ph type="ftr" sz="quarter" idx="11"/>
            <p:custDataLst>
              <p:tags r:id="rId12"/>
            </p:custDataLst>
          </p:nvPr>
        </p:nvSpPr>
        <p:spPr/>
        <p:txBody>
          <a:bodyPr/>
          <a:lstStyle>
            <a:lvl1pPr>
              <a:defRPr baseline="0">
                <a:latin typeface="微软雅黑" panose="020B0503020204020204" charset="-122"/>
              </a:defRPr>
            </a:lvl1pPr>
          </a:lstStyle>
          <a:p>
            <a:endParaRPr altLang="en-US" dirty="0" lang="zh-CN"/>
          </a:p>
        </p:txBody>
      </p:sp>
      <p:sp>
        <p:nvSpPr>
          <p:cNvPr id="1048807" name="灯片编号占位符 4"/>
          <p:cNvSpPr>
            <a:spLocks noGrp="1"/>
          </p:cNvSpPr>
          <p:nvPr>
            <p:ph type="sldNum" sz="quarter" idx="12"/>
            <p:custDataLst>
              <p:tags r:id="rId13"/>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808" name="文本占位符 6"/>
          <p:cNvSpPr>
            <a:spLocks noGrp="1"/>
          </p:cNvSpPr>
          <p:nvPr>
            <p:ph type="body" sz="quarter" idx="13"/>
            <p:custDataLst>
              <p:tags r:id="rId14"/>
            </p:custDataLst>
          </p:nvPr>
        </p:nvSpPr>
        <p:spPr>
          <a:xfrm>
            <a:off x="586800" y="1764000"/>
            <a:ext cx="3956400" cy="40932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
        <p:nvSpPr>
          <p:cNvPr id="1048809" name="内容占位符 8"/>
          <p:cNvSpPr>
            <a:spLocks noGrp="1"/>
          </p:cNvSpPr>
          <p:nvPr>
            <p:ph sz="quarter" idx="14"/>
            <p:custDataLst>
              <p:tags r:id="rId15"/>
            </p:custDataLst>
          </p:nvPr>
        </p:nvSpPr>
        <p:spPr>
          <a:xfrm>
            <a:off x="5101200" y="769938"/>
            <a:ext cx="6480000" cy="5087937"/>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blipFill rotWithShape="1">
          <a:blip xmlns:r="http://schemas.openxmlformats.org/officeDocument/2006/relationships" r:embed="rId1"/>
          <a:stretch>
            <a:fillRect/>
          </a:stretch>
        </a:blipFill>
        <a:effectLst/>
      </p:bgPr>
    </p:bg>
    <p:spTree>
      <p:nvGrpSpPr>
        <p:cNvPr id="68" name=""/>
        <p:cNvGrpSpPr/>
        <p:nvPr/>
      </p:nvGrpSpPr>
      <p:grpSpPr>
        <a:xfrm>
          <a:off x="0" y="0"/>
          <a:ext cx="0" cy="0"/>
          <a:chOff x="0" y="0"/>
          <a:chExt cx="0" cy="0"/>
        </a:xfrm>
      </p:grpSpPr>
      <p:sp>
        <p:nvSpPr>
          <p:cNvPr id="1048705" name="矩形 9"/>
          <p:cNvSpPr/>
          <p:nvPr userDrawn="1">
            <p:custDataLst>
              <p:tags r:id="rId2"/>
            </p:custDataLst>
          </p:nvPr>
        </p:nvSpPr>
        <p:spPr>
          <a:xfrm>
            <a:off x="0" y="0"/>
            <a:ext cx="12192000" cy="2664000"/>
          </a:xfrm>
          <a:prstGeom prst="rect"/>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lvl="0"/>
            <a:endParaRPr altLang="zh-CN" baseline="0" lang="en-US">
              <a:solidFill>
                <a:schemeClr val="bg1"/>
              </a:solidFill>
              <a:latin typeface="微软雅黑" panose="020B0503020204020204" charset="-122"/>
              <a:sym typeface="+mn-ea"/>
            </a:endParaRPr>
          </a:p>
        </p:txBody>
      </p:sp>
      <p:grpSp>
        <p:nvGrpSpPr>
          <p:cNvPr id="69" name="组合 15"/>
          <p:cNvGrpSpPr/>
          <p:nvPr userDrawn="1">
            <p:custDataLst>
              <p:tags r:id="rId3"/>
            </p:custDataLst>
          </p:nvPr>
        </p:nvGrpSpPr>
        <p:grpSpPr>
          <a:xfrm>
            <a:off x="14872" y="191367"/>
            <a:ext cx="1017270" cy="1769745"/>
            <a:chOff x="217805" y="361950"/>
            <a:chExt cx="1017270" cy="1769745"/>
          </a:xfrm>
        </p:grpSpPr>
        <p:sp>
          <p:nvSpPr>
            <p:cNvPr id="1048706" name="椭圆 16"/>
            <p:cNvSpPr/>
            <p:nvPr userDrawn="1">
              <p:custDataLst>
                <p:tags r:id="rId4"/>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07" name="等腰三角形 17"/>
            <p:cNvSpPr/>
            <p:nvPr userDrawn="1">
              <p:custDataLst>
                <p:tags r:id="rId5"/>
              </p:custDataLst>
            </p:nvPr>
          </p:nvSpPr>
          <p:spPr>
            <a:xfrm rot="6240000">
              <a:off x="1069975" y="361950"/>
              <a:ext cx="165100" cy="165100"/>
            </a:xfrm>
            <a:prstGeom prst="triangle"/>
            <a:no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08" name="椭圆 18"/>
            <p:cNvSpPr/>
            <p:nvPr userDrawn="1">
              <p:custDataLst>
                <p:tags r:id="rId6"/>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09" name="椭圆 19"/>
            <p:cNvSpPr/>
            <p:nvPr userDrawn="1">
              <p:custDataLst>
                <p:tags r:id="rId7"/>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10" name="椭圆 20"/>
            <p:cNvSpPr/>
            <p:nvPr userDrawn="1">
              <p:custDataLst>
                <p:tags r:id="rId8"/>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11" name="椭圆 21"/>
            <p:cNvSpPr/>
            <p:nvPr userDrawn="1">
              <p:custDataLst>
                <p:tags r:id="rId9"/>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712" name="标题 1"/>
          <p:cNvSpPr>
            <a:spLocks noGrp="1"/>
          </p:cNvSpPr>
          <p:nvPr>
            <p:ph type="title"/>
            <p:custDataLst>
              <p:tags r:id="rId10"/>
            </p:custDataLst>
          </p:nvPr>
        </p:nvSpPr>
        <p:spPr>
          <a:xfrm>
            <a:off x="612000" y="781200"/>
            <a:ext cx="10976400" cy="626400"/>
          </a:xfrm>
        </p:spPr>
        <p:txBody>
          <a:bodyPr anchor="ctr"/>
          <a:lstStyle>
            <a:lvl1pPr algn="ctr">
              <a:defRPr baseline="0" sz="3600">
                <a:solidFill>
                  <a:schemeClr val="bg1"/>
                </a:solidFill>
                <a:latin typeface="Arial" panose="020B0604020202020204" pitchFamily="34" charset="0"/>
                <a:ea typeface="微软雅黑" panose="020B0503020204020204" charset="-122"/>
              </a:defRPr>
            </a:lvl1pPr>
          </a:lstStyle>
          <a:p>
            <a:r>
              <a:rPr altLang="en-US" dirty="0" lang="zh-CN"/>
              <a:t>单击此处编辑母版标题样式</a:t>
            </a:r>
            <a:endParaRPr altLang="en-US" dirty="0" lang="zh-CN"/>
          </a:p>
        </p:txBody>
      </p:sp>
      <p:sp>
        <p:nvSpPr>
          <p:cNvPr id="1048713" name="日期占位符 2"/>
          <p:cNvSpPr>
            <a:spLocks noGrp="1"/>
          </p:cNvSpPr>
          <p:nvPr>
            <p:ph type="dt" sz="half" idx="10"/>
            <p:custDataLst>
              <p:tags r:id="rId11"/>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714" name="页脚占位符 3"/>
          <p:cNvSpPr>
            <a:spLocks noGrp="1"/>
          </p:cNvSpPr>
          <p:nvPr>
            <p:ph type="ftr" sz="quarter" idx="11"/>
            <p:custDataLst>
              <p:tags r:id="rId12"/>
            </p:custDataLst>
          </p:nvPr>
        </p:nvSpPr>
        <p:spPr/>
        <p:txBody>
          <a:bodyPr/>
          <a:lstStyle>
            <a:lvl1pPr>
              <a:defRPr baseline="0">
                <a:latin typeface="微软雅黑" panose="020B0503020204020204" charset="-122"/>
              </a:defRPr>
            </a:lvl1pPr>
          </a:lstStyle>
          <a:p>
            <a:endParaRPr altLang="en-US" dirty="0" lang="zh-CN"/>
          </a:p>
        </p:txBody>
      </p:sp>
      <p:sp>
        <p:nvSpPr>
          <p:cNvPr id="1048715" name="灯片编号占位符 4"/>
          <p:cNvSpPr>
            <a:spLocks noGrp="1"/>
          </p:cNvSpPr>
          <p:nvPr>
            <p:ph type="sldNum" sz="quarter" idx="12"/>
            <p:custDataLst>
              <p:tags r:id="rId13"/>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716" name="文本占位符 6"/>
          <p:cNvSpPr>
            <a:spLocks noGrp="1"/>
          </p:cNvSpPr>
          <p:nvPr>
            <p:ph type="body" sz="quarter" idx="13"/>
            <p:custDataLst>
              <p:tags r:id="rId14"/>
            </p:custDataLst>
          </p:nvPr>
        </p:nvSpPr>
        <p:spPr>
          <a:xfrm>
            <a:off x="612000" y="1659600"/>
            <a:ext cx="10975975" cy="828000"/>
          </a:xfrm>
        </p:spPr>
        <p:txBody>
          <a:bodyPr/>
          <a:lstStyle>
            <a:lvl1pPr algn="ctr">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
        <p:nvSpPr>
          <p:cNvPr id="1048717" name="内容占位符 8"/>
          <p:cNvSpPr>
            <a:spLocks noGrp="1"/>
          </p:cNvSpPr>
          <p:nvPr>
            <p:ph sz="quarter" idx="14"/>
            <p:custDataLst>
              <p:tags r:id="rId15"/>
            </p:custDataLst>
          </p:nvPr>
        </p:nvSpPr>
        <p:spPr>
          <a:xfrm>
            <a:off x="612775" y="2808000"/>
            <a:ext cx="10965600" cy="34308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blipFill rotWithShape="1">
          <a:blip xmlns:r="http://schemas.openxmlformats.org/officeDocument/2006/relationships" r:embed="rId1"/>
          <a:stretch>
            <a:fillRect/>
          </a:stretch>
        </a:blipFill>
        <a:effectLst/>
      </p:bgPr>
    </p:bg>
    <p:spTree>
      <p:nvGrpSpPr>
        <p:cNvPr id="90" name=""/>
        <p:cNvGrpSpPr/>
        <p:nvPr/>
      </p:nvGrpSpPr>
      <p:grpSpPr>
        <a:xfrm>
          <a:off x="0" y="0"/>
          <a:ext cx="0" cy="0"/>
          <a:chOff x="0" y="0"/>
          <a:chExt cx="0" cy="0"/>
        </a:xfrm>
      </p:grpSpPr>
      <p:sp>
        <p:nvSpPr>
          <p:cNvPr id="1048828" name="矩形 9"/>
          <p:cNvSpPr/>
          <p:nvPr userDrawn="1">
            <p:custDataLst>
              <p:tags r:id="rId2"/>
            </p:custDataLst>
          </p:nvPr>
        </p:nvSpPr>
        <p:spPr>
          <a:xfrm>
            <a:off x="0" y="5029201"/>
            <a:ext cx="12192000" cy="1828799"/>
          </a:xfrm>
          <a:prstGeom prst="rect"/>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lvl="0"/>
            <a:endParaRPr altLang="zh-CN" baseline="0" lang="en-US">
              <a:latin typeface="微软雅黑" panose="020B0503020204020204" charset="-122"/>
              <a:sym typeface="+mn-ea"/>
            </a:endParaRPr>
          </a:p>
        </p:txBody>
      </p:sp>
      <p:grpSp>
        <p:nvGrpSpPr>
          <p:cNvPr id="91" name="组合 16"/>
          <p:cNvGrpSpPr/>
          <p:nvPr userDrawn="1">
            <p:custDataLst>
              <p:tags r:id="rId3"/>
            </p:custDataLst>
          </p:nvPr>
        </p:nvGrpSpPr>
        <p:grpSpPr>
          <a:xfrm>
            <a:off x="11211107" y="5576338"/>
            <a:ext cx="768985" cy="1090295"/>
            <a:chOff x="11239500" y="5594350"/>
            <a:chExt cx="768985" cy="1090295"/>
          </a:xfrm>
        </p:grpSpPr>
        <p:sp>
          <p:nvSpPr>
            <p:cNvPr id="1048829" name="椭圆 17"/>
            <p:cNvSpPr/>
            <p:nvPr userDrawn="1">
              <p:custDataLst>
                <p:tags r:id="rId4"/>
              </p:custDataLst>
            </p:nvPr>
          </p:nvSpPr>
          <p:spPr>
            <a:xfrm>
              <a:off x="11581130" y="635000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dirty="0" lang="zh-CN"/>
            </a:p>
          </p:txBody>
        </p:sp>
        <p:sp>
          <p:nvSpPr>
            <p:cNvPr id="1048830" name="等腰三角形 18"/>
            <p:cNvSpPr/>
            <p:nvPr userDrawn="1">
              <p:custDataLst>
                <p:tags r:id="rId5"/>
              </p:custDataLst>
            </p:nvPr>
          </p:nvSpPr>
          <p:spPr>
            <a:xfrm rot="3180000">
              <a:off x="11843385" y="576580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31" name="椭圆 19"/>
            <p:cNvSpPr/>
            <p:nvPr userDrawn="1">
              <p:custDataLst>
                <p:tags r:id="rId6"/>
              </p:custDataLst>
            </p:nvPr>
          </p:nvSpPr>
          <p:spPr>
            <a:xfrm rot="2280000">
              <a:off x="11239500" y="63734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832" name="椭圆 20"/>
            <p:cNvSpPr/>
            <p:nvPr userDrawn="1">
              <p:custDataLst>
                <p:tags r:id="rId7"/>
              </p:custDataLst>
            </p:nvPr>
          </p:nvSpPr>
          <p:spPr>
            <a:xfrm rot="2280000">
              <a:off x="11442700" y="559435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sp>
        <p:nvSpPr>
          <p:cNvPr id="1048833" name="标题 1"/>
          <p:cNvSpPr>
            <a:spLocks noGrp="1"/>
          </p:cNvSpPr>
          <p:nvPr>
            <p:ph type="title"/>
            <p:custDataLst>
              <p:tags r:id="rId8"/>
            </p:custDataLst>
          </p:nvPr>
        </p:nvSpPr>
        <p:spPr>
          <a:xfrm>
            <a:off x="604800" y="669600"/>
            <a:ext cx="10976400" cy="565200"/>
          </a:xfrm>
        </p:spPr>
        <p:txBody>
          <a:bodyPr anchor="ctr"/>
          <a:lstStyle>
            <a:lvl1pPr algn="ctr">
              <a:defRPr baseline="0" sz="3200">
                <a:solidFill>
                  <a:schemeClr val="bg1"/>
                </a:solidFill>
                <a:latin typeface="Arial" panose="020B0604020202020204" pitchFamily="34" charset="0"/>
                <a:ea typeface="微软雅黑" panose="020B0503020204020204" charset="-122"/>
              </a:defRPr>
            </a:lvl1pPr>
          </a:lstStyle>
          <a:p>
            <a:r>
              <a:rPr altLang="en-US" dirty="0" lang="zh-CN"/>
              <a:t>单击此处编辑母版标题样式</a:t>
            </a:r>
            <a:endParaRPr altLang="en-US" dirty="0" lang="zh-CN"/>
          </a:p>
        </p:txBody>
      </p:sp>
      <p:sp>
        <p:nvSpPr>
          <p:cNvPr id="1048834" name="日期占位符 2"/>
          <p:cNvSpPr>
            <a:spLocks noGrp="1"/>
          </p:cNvSpPr>
          <p:nvPr>
            <p:ph type="dt" sz="half" idx="10"/>
            <p:custDataLst>
              <p:tags r:id="rId9"/>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835" name="页脚占位符 3"/>
          <p:cNvSpPr>
            <a:spLocks noGrp="1"/>
          </p:cNvSpPr>
          <p:nvPr>
            <p:ph type="ftr" sz="quarter" idx="11"/>
            <p:custDataLst>
              <p:tags r:id="rId10"/>
            </p:custDataLst>
          </p:nvPr>
        </p:nvSpPr>
        <p:spPr/>
        <p:txBody>
          <a:bodyPr/>
          <a:lstStyle>
            <a:lvl1pPr>
              <a:defRPr baseline="0">
                <a:latin typeface="微软雅黑" panose="020B0503020204020204" charset="-122"/>
              </a:defRPr>
            </a:lvl1pPr>
          </a:lstStyle>
          <a:p>
            <a:endParaRPr altLang="en-US" dirty="0" lang="zh-CN"/>
          </a:p>
        </p:txBody>
      </p:sp>
      <p:sp>
        <p:nvSpPr>
          <p:cNvPr id="1048836" name="灯片编号占位符 4"/>
          <p:cNvSpPr>
            <a:spLocks noGrp="1"/>
          </p:cNvSpPr>
          <p:nvPr>
            <p:ph type="sldNum" sz="quarter" idx="12"/>
            <p:custDataLst>
              <p:tags r:id="rId11"/>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837" name="内容占位符 6"/>
          <p:cNvSpPr>
            <a:spLocks noGrp="1"/>
          </p:cNvSpPr>
          <p:nvPr>
            <p:ph sz="quarter" idx="13"/>
            <p:custDataLst>
              <p:tags r:id="rId12"/>
            </p:custDataLst>
          </p:nvPr>
        </p:nvSpPr>
        <p:spPr>
          <a:xfrm>
            <a:off x="604837" y="1681200"/>
            <a:ext cx="10990800" cy="32112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sym typeface="+mn-ea"/>
              </a:rPr>
              <a:t>第</a:t>
            </a:r>
            <a:r>
              <a:rPr altLang="en-US" dirty="0" lang="zh-CN"/>
              <a:t>二级</a:t>
            </a:r>
            <a:endParaRPr altLang="en-US" dirty="0" lang="zh-CN"/>
          </a:p>
          <a:p>
            <a:pPr lvl="2"/>
            <a:r>
              <a:rPr altLang="en-US" dirty="0" lang="zh-CN">
                <a:sym typeface="+mn-ea"/>
              </a:rPr>
              <a:t>第</a:t>
            </a:r>
            <a:r>
              <a:rPr altLang="en-US" dirty="0" lang="zh-CN"/>
              <a:t>三级</a:t>
            </a:r>
            <a:endParaRPr altLang="en-US" dirty="0" lang="zh-CN"/>
          </a:p>
          <a:p>
            <a:pPr lvl="3"/>
            <a:r>
              <a:rPr altLang="en-US" dirty="0" lang="zh-CN">
                <a:sym typeface="+mn-ea"/>
              </a:rPr>
              <a:t>第</a:t>
            </a:r>
            <a:r>
              <a:rPr altLang="en-US" dirty="0" lang="zh-CN"/>
              <a:t>四级</a:t>
            </a:r>
            <a:endParaRPr altLang="en-US" dirty="0" lang="zh-CN"/>
          </a:p>
          <a:p>
            <a:pPr lvl="4"/>
            <a:r>
              <a:rPr altLang="en-US" dirty="0" lang="zh-CN">
                <a:sym typeface="+mn-ea"/>
              </a:rPr>
              <a:t>第</a:t>
            </a:r>
            <a:r>
              <a:rPr altLang="en-US" dirty="0" lang="zh-CN"/>
              <a:t>五级</a:t>
            </a:r>
            <a:endParaRPr altLang="en-US" dirty="0" lang="zh-CN"/>
          </a:p>
        </p:txBody>
      </p:sp>
      <p:sp>
        <p:nvSpPr>
          <p:cNvPr id="1048838" name="文本占位符 8"/>
          <p:cNvSpPr>
            <a:spLocks noGrp="1"/>
          </p:cNvSpPr>
          <p:nvPr>
            <p:ph type="body" sz="quarter" idx="14"/>
            <p:custDataLst>
              <p:tags r:id="rId13"/>
            </p:custDataLst>
          </p:nvPr>
        </p:nvSpPr>
        <p:spPr>
          <a:xfrm>
            <a:off x="594000" y="5180400"/>
            <a:ext cx="11001600" cy="1011600"/>
          </a:xfrm>
        </p:spPr>
        <p:txBody>
          <a:bodyPr/>
          <a:lstStyle>
            <a:lvl1pPr indent="0" marL="0">
              <a:buNone/>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blipFill rotWithShape="1">
          <a:blip xmlns:r="http://schemas.openxmlformats.org/officeDocument/2006/relationships" r:embed="rId1"/>
          <a:stretch>
            <a:fillRect/>
          </a:stretch>
        </a:blipFill>
        <a:effectLst/>
      </p:bgPr>
    </p:bg>
    <p:spTree>
      <p:nvGrpSpPr>
        <p:cNvPr id="74" name=""/>
        <p:cNvGrpSpPr/>
        <p:nvPr/>
      </p:nvGrpSpPr>
      <p:grpSpPr>
        <a:xfrm>
          <a:off x="0" y="0"/>
          <a:ext cx="0" cy="0"/>
          <a:chOff x="0" y="0"/>
          <a:chExt cx="0" cy="0"/>
        </a:xfrm>
      </p:grpSpPr>
      <p:sp>
        <p:nvSpPr>
          <p:cNvPr id="1048747" name="矩形 9"/>
          <p:cNvSpPr/>
          <p:nvPr userDrawn="1">
            <p:custDataLst>
              <p:tags r:id="rId2"/>
            </p:custDataLst>
          </p:nvPr>
        </p:nvSpPr>
        <p:spPr>
          <a:xfrm>
            <a:off x="0" y="0"/>
            <a:ext cx="12192000" cy="914407"/>
          </a:xfrm>
          <a:prstGeom prst="rect"/>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nchorCtr="0" compatLnSpc="1" forceAA="0" fromWordArt="0" horzOverflow="overflow" numCol="1" rtlCol="0" spcCol="0" vert="horz" vertOverflow="overflow" wrap="square">
            <a:noAutofit/>
          </a:bodyPr>
          <a:p>
            <a:pPr algn="ctr" lvl="0">
              <a:buClrTx/>
              <a:buSzTx/>
              <a:buFontTx/>
            </a:pPr>
            <a:endParaRPr altLang="zh-CN" baseline="0" lang="en-US">
              <a:latin typeface="微软雅黑" panose="020B0503020204020204" charset="-122"/>
              <a:cs typeface="Viner Hand ITC" panose="03070502030502020203" charset="0"/>
              <a:sym typeface="+mn-ea"/>
            </a:endParaRPr>
          </a:p>
        </p:txBody>
      </p:sp>
      <p:grpSp>
        <p:nvGrpSpPr>
          <p:cNvPr id="75" name="组合 11"/>
          <p:cNvGrpSpPr/>
          <p:nvPr userDrawn="1">
            <p:custDataLst>
              <p:tags r:id="rId3"/>
            </p:custDataLst>
          </p:nvPr>
        </p:nvGrpSpPr>
        <p:grpSpPr>
          <a:xfrm>
            <a:off x="11363325" y="5236845"/>
            <a:ext cx="727075" cy="1376680"/>
            <a:chOff x="11363325" y="5236845"/>
            <a:chExt cx="727075" cy="1376680"/>
          </a:xfrm>
        </p:grpSpPr>
        <p:sp>
          <p:nvSpPr>
            <p:cNvPr id="1048748" name="等腰三角形 13"/>
            <p:cNvSpPr/>
            <p:nvPr userDrawn="1">
              <p:custDataLst>
                <p:tags r:id="rId4"/>
              </p:custDataLst>
            </p:nvPr>
          </p:nvSpPr>
          <p:spPr>
            <a:xfrm rot="3180000">
              <a:off x="11833860" y="5784215"/>
              <a:ext cx="256540" cy="256540"/>
            </a:xfrm>
            <a:prstGeom prst="triangle"/>
            <a:solidFill>
              <a:schemeClr val="accent2">
                <a:lumMod val="75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49" name="椭圆 15"/>
            <p:cNvSpPr/>
            <p:nvPr userDrawn="1">
              <p:custDataLst>
                <p:tags r:id="rId5"/>
              </p:custDataLst>
            </p:nvPr>
          </p:nvSpPr>
          <p:spPr>
            <a:xfrm rot="2280000">
              <a:off x="11633835" y="6115685"/>
              <a:ext cx="115570" cy="115570"/>
            </a:xfrm>
            <a:prstGeom prst="ellipse"/>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50" name="椭圆 14"/>
            <p:cNvSpPr/>
            <p:nvPr userDrawn="1">
              <p:custDataLst>
                <p:tags r:id="rId6"/>
              </p:custDataLst>
            </p:nvPr>
          </p:nvSpPr>
          <p:spPr>
            <a:xfrm rot="2280000">
              <a:off x="11904980" y="6450965"/>
              <a:ext cx="115570" cy="115570"/>
            </a:xfrm>
            <a:prstGeom prst="ellipse"/>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51" name="椭圆 5"/>
            <p:cNvSpPr/>
            <p:nvPr userDrawn="1">
              <p:custDataLst>
                <p:tags r:id="rId7"/>
              </p:custDataLst>
            </p:nvPr>
          </p:nvSpPr>
          <p:spPr>
            <a:xfrm rot="2280000">
              <a:off x="11805920" y="5236845"/>
              <a:ext cx="115570" cy="115570"/>
            </a:xfrm>
            <a:prstGeom prst="ellipse"/>
            <a:solidFill>
              <a:schemeClr val="accent2">
                <a:lumMod val="7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52" name="等腰三角形 7"/>
            <p:cNvSpPr/>
            <p:nvPr userDrawn="1">
              <p:custDataLst>
                <p:tags r:id="rId8"/>
              </p:custDataLst>
            </p:nvPr>
          </p:nvSpPr>
          <p:spPr>
            <a:xfrm rot="19020000">
              <a:off x="11363325" y="6356985"/>
              <a:ext cx="256540" cy="256540"/>
            </a:xfrm>
            <a:prstGeom prst="triangle"/>
            <a:solidFill>
              <a:schemeClr val="accent2">
                <a:lumMod val="75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grpSp>
      <p:sp>
        <p:nvSpPr>
          <p:cNvPr id="1048753" name="标题 1"/>
          <p:cNvSpPr>
            <a:spLocks noGrp="1"/>
          </p:cNvSpPr>
          <p:nvPr>
            <p:ph type="title"/>
            <p:custDataLst>
              <p:tags r:id="rId9"/>
            </p:custDataLst>
          </p:nvPr>
        </p:nvSpPr>
        <p:spPr>
          <a:xfrm>
            <a:off x="579600" y="237600"/>
            <a:ext cx="11037600" cy="441964"/>
          </a:xfrm>
        </p:spPr>
        <p:txBody>
          <a:bodyPr/>
          <a:lstStyle>
            <a:lvl1pPr>
              <a:defRPr baseline="0">
                <a:solidFill>
                  <a:schemeClr val="bg1"/>
                </a:solidFill>
                <a:latin typeface="Arial" panose="020B0604020202020204" pitchFamily="34" charset="0"/>
                <a:ea typeface="微软雅黑" panose="020B0503020204020204" charset="-122"/>
              </a:defRPr>
            </a:lvl1pPr>
          </a:lstStyle>
          <a:p>
            <a:r>
              <a:rPr altLang="en-US" dirty="0" lang="zh-CN"/>
              <a:t>单击此处编辑母版标题样式</a:t>
            </a:r>
            <a:endParaRPr altLang="en-US" dirty="0" lang="zh-CN"/>
          </a:p>
        </p:txBody>
      </p:sp>
      <p:sp>
        <p:nvSpPr>
          <p:cNvPr id="1048754" name="日期占位符 2"/>
          <p:cNvSpPr>
            <a:spLocks noGrp="1"/>
          </p:cNvSpPr>
          <p:nvPr>
            <p:ph type="dt" sz="half" idx="10"/>
            <p:custDataLst>
              <p:tags r:id="rId10"/>
            </p:custDataLst>
          </p:nvPr>
        </p:nvSpPr>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755" name="页脚占位符 3"/>
          <p:cNvSpPr>
            <a:spLocks noGrp="1"/>
          </p:cNvSpPr>
          <p:nvPr>
            <p:ph type="ftr" sz="quarter" idx="11"/>
            <p:custDataLst>
              <p:tags r:id="rId11"/>
            </p:custDataLst>
          </p:nvPr>
        </p:nvSpPr>
        <p:spPr/>
        <p:txBody>
          <a:bodyPr/>
          <a:lstStyle>
            <a:lvl1pPr>
              <a:defRPr baseline="0">
                <a:latin typeface="微软雅黑" panose="020B0503020204020204" charset="-122"/>
              </a:defRPr>
            </a:lvl1pPr>
          </a:lstStyle>
          <a:p>
            <a:endParaRPr altLang="en-US" dirty="0" lang="zh-CN"/>
          </a:p>
        </p:txBody>
      </p:sp>
      <p:sp>
        <p:nvSpPr>
          <p:cNvPr id="1048756" name="灯片编号占位符 4"/>
          <p:cNvSpPr>
            <a:spLocks noGrp="1"/>
          </p:cNvSpPr>
          <p:nvPr>
            <p:ph type="sldNum" sz="quarter" idx="12"/>
            <p:custDataLst>
              <p:tags r:id="rId12"/>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757" name="内容占位符 6"/>
          <p:cNvSpPr>
            <a:spLocks noGrp="1"/>
          </p:cNvSpPr>
          <p:nvPr>
            <p:ph sz="quarter" idx="13"/>
            <p:custDataLst>
              <p:tags r:id="rId13"/>
            </p:custDataLst>
          </p:nvPr>
        </p:nvSpPr>
        <p:spPr>
          <a:xfrm>
            <a:off x="579600" y="1663200"/>
            <a:ext cx="5342400" cy="28944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lang="zh-CN"/>
              <a:t>单击此处编辑母版文本样式</a:t>
            </a:r>
            <a:endParaRPr altLang="en-US" lang="zh-CN"/>
          </a:p>
          <a:p>
            <a:pPr lvl="1"/>
            <a:r>
              <a:rPr altLang="en-US" dirty="0" lang="zh-CN">
                <a:sym typeface="+mn-ea"/>
              </a:rPr>
              <a:t>第</a:t>
            </a:r>
            <a:r>
              <a:rPr altLang="en-US" lang="zh-CN"/>
              <a:t>二级</a:t>
            </a:r>
            <a:endParaRPr altLang="en-US" lang="zh-CN"/>
          </a:p>
          <a:p>
            <a:pPr lvl="2"/>
            <a:r>
              <a:rPr altLang="en-US" dirty="0" lang="zh-CN">
                <a:sym typeface="+mn-ea"/>
              </a:rPr>
              <a:t>第</a:t>
            </a:r>
            <a:r>
              <a:rPr altLang="en-US" lang="zh-CN"/>
              <a:t>三级</a:t>
            </a:r>
            <a:endParaRPr altLang="en-US" lang="zh-CN"/>
          </a:p>
          <a:p>
            <a:pPr lvl="3"/>
            <a:r>
              <a:rPr altLang="en-US" dirty="0" lang="zh-CN">
                <a:sym typeface="+mn-ea"/>
              </a:rPr>
              <a:t>第</a:t>
            </a:r>
            <a:r>
              <a:rPr altLang="en-US" lang="zh-CN"/>
              <a:t>四级</a:t>
            </a:r>
            <a:endParaRPr altLang="en-US" lang="zh-CN"/>
          </a:p>
          <a:p>
            <a:pPr lvl="4"/>
            <a:r>
              <a:rPr altLang="en-US" dirty="0" lang="zh-CN">
                <a:sym typeface="+mn-ea"/>
              </a:rPr>
              <a:t>第</a:t>
            </a:r>
            <a:r>
              <a:rPr altLang="en-US" lang="zh-CN"/>
              <a:t>五级</a:t>
            </a:r>
            <a:endParaRPr altLang="en-US" lang="zh-CN"/>
          </a:p>
        </p:txBody>
      </p:sp>
      <p:sp>
        <p:nvSpPr>
          <p:cNvPr id="1048758" name="内容占位符 8"/>
          <p:cNvSpPr>
            <a:spLocks noGrp="1"/>
          </p:cNvSpPr>
          <p:nvPr>
            <p:ph sz="quarter" idx="14"/>
            <p:custDataLst>
              <p:tags r:id="rId14"/>
            </p:custDataLst>
          </p:nvPr>
        </p:nvSpPr>
        <p:spPr>
          <a:xfrm>
            <a:off x="6242400" y="1663200"/>
            <a:ext cx="5367600" cy="2894400"/>
          </a:xfrm>
        </p:spPr>
        <p:txBody>
          <a:bodyPr/>
          <a:lstStyle>
            <a:lvl1pPr>
              <a:defRPr baseline="0">
                <a:solidFill>
                  <a:schemeClr val="bg1"/>
                </a:solidFill>
                <a:latin typeface="Arial" panose="020B0604020202020204" pitchFamily="34" charset="0"/>
                <a:ea typeface="微软雅黑" panose="020B0503020204020204" charset="-122"/>
              </a:defRPr>
            </a:lvl1pPr>
            <a:lvl2pPr>
              <a:defRPr baseline="0">
                <a:solidFill>
                  <a:schemeClr val="bg1"/>
                </a:solidFill>
                <a:latin typeface="Arial" panose="020B0604020202020204" pitchFamily="34" charset="0"/>
                <a:ea typeface="微软雅黑" panose="020B0503020204020204" charset="-122"/>
              </a:defRPr>
            </a:lvl2pPr>
            <a:lvl3pPr>
              <a:defRPr baseline="0">
                <a:solidFill>
                  <a:schemeClr val="bg1"/>
                </a:solidFill>
                <a:latin typeface="Arial" panose="020B0604020202020204" pitchFamily="34" charset="0"/>
                <a:ea typeface="微软雅黑" panose="020B0503020204020204" charset="-122"/>
              </a:defRPr>
            </a:lvl3pPr>
            <a:lvl4pPr>
              <a:defRPr baseline="0">
                <a:solidFill>
                  <a:schemeClr val="bg1"/>
                </a:solidFill>
                <a:latin typeface="Arial" panose="020B0604020202020204" pitchFamily="34" charset="0"/>
                <a:ea typeface="微软雅黑" panose="020B0503020204020204" charset="-122"/>
              </a:defRPr>
            </a:lvl4pPr>
            <a:lvl5pPr>
              <a:defRPr baseline="0">
                <a:solidFill>
                  <a:schemeClr val="bg1"/>
                </a:solidFill>
                <a:latin typeface="Arial" panose="020B0604020202020204" pitchFamily="34" charset="0"/>
                <a:ea typeface="微软雅黑" panose="020B0503020204020204" charset="-122"/>
              </a:defRPr>
            </a:lvl5pPr>
          </a:lstStyle>
          <a:p>
            <a:pPr lvl="0"/>
            <a:r>
              <a:rPr altLang="en-US" lang="zh-CN"/>
              <a:t>单击此处编辑母版文本样式</a:t>
            </a:r>
            <a:endParaRPr altLang="en-US" lang="zh-CN"/>
          </a:p>
          <a:p>
            <a:pPr lvl="1"/>
            <a:r>
              <a:rPr altLang="en-US" dirty="0" lang="zh-CN">
                <a:sym typeface="+mn-ea"/>
              </a:rPr>
              <a:t>第</a:t>
            </a:r>
            <a:r>
              <a:rPr altLang="en-US" lang="zh-CN"/>
              <a:t>二级</a:t>
            </a:r>
            <a:endParaRPr altLang="en-US" lang="zh-CN"/>
          </a:p>
          <a:p>
            <a:pPr lvl="2"/>
            <a:r>
              <a:rPr altLang="en-US" dirty="0" lang="zh-CN">
                <a:sym typeface="+mn-ea"/>
              </a:rPr>
              <a:t>第</a:t>
            </a:r>
            <a:r>
              <a:rPr altLang="en-US" lang="zh-CN"/>
              <a:t>三级</a:t>
            </a:r>
            <a:endParaRPr altLang="en-US" lang="zh-CN"/>
          </a:p>
          <a:p>
            <a:pPr lvl="3"/>
            <a:r>
              <a:rPr altLang="en-US" dirty="0" lang="zh-CN">
                <a:sym typeface="+mn-ea"/>
              </a:rPr>
              <a:t>第</a:t>
            </a:r>
            <a:r>
              <a:rPr altLang="en-US" lang="zh-CN"/>
              <a:t>四级</a:t>
            </a:r>
            <a:endParaRPr altLang="en-US" lang="zh-CN"/>
          </a:p>
          <a:p>
            <a:pPr lvl="4"/>
            <a:r>
              <a:rPr altLang="en-US" dirty="0" lang="zh-CN">
                <a:sym typeface="+mn-ea"/>
              </a:rPr>
              <a:t>第</a:t>
            </a:r>
            <a:r>
              <a:rPr altLang="en-US" lang="zh-CN"/>
              <a:t>五级</a:t>
            </a:r>
            <a:endParaRPr altLang="en-US" lang="zh-CN"/>
          </a:p>
        </p:txBody>
      </p:sp>
      <p:sp>
        <p:nvSpPr>
          <p:cNvPr id="1048759" name="文本占位符 10"/>
          <p:cNvSpPr>
            <a:spLocks noGrp="1"/>
          </p:cNvSpPr>
          <p:nvPr>
            <p:ph type="body" sz="quarter" idx="15"/>
            <p:custDataLst>
              <p:tags r:id="rId15"/>
            </p:custDataLst>
          </p:nvPr>
        </p:nvSpPr>
        <p:spPr>
          <a:xfrm>
            <a:off x="572400" y="4816800"/>
            <a:ext cx="5342400" cy="781200"/>
          </a:xfrm>
        </p:spPr>
        <p:txBody>
          <a:bodyPr/>
          <a:lstStyle>
            <a:lvl1pPr>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
        <p:nvSpPr>
          <p:cNvPr id="1048760" name="文本占位符 12"/>
          <p:cNvSpPr>
            <a:spLocks noGrp="1"/>
          </p:cNvSpPr>
          <p:nvPr>
            <p:ph type="body" sz="quarter" idx="16"/>
            <p:custDataLst>
              <p:tags r:id="rId16"/>
            </p:custDataLst>
          </p:nvPr>
        </p:nvSpPr>
        <p:spPr>
          <a:xfrm>
            <a:off x="6253200" y="4813200"/>
            <a:ext cx="5367600" cy="781200"/>
          </a:xfrm>
        </p:spPr>
        <p:txBody>
          <a:bodyPr/>
          <a:lstStyle>
            <a:lvl1pPr>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blipFill>
          <a:blip xmlns:r="http://schemas.openxmlformats.org/officeDocument/2006/relationships" r:embed="rId1"/>
          <a:stretch>
            <a:fillRect/>
          </a:stretch>
        </a:blipFill>
        <a:effectLst/>
      </p:bgPr>
    </p:bg>
    <p:spTree>
      <p:nvGrpSpPr>
        <p:cNvPr id="55" name=""/>
        <p:cNvGrpSpPr/>
        <p:nvPr/>
      </p:nvGrpSpPr>
      <p:grpSpPr>
        <a:xfrm>
          <a:off x="0" y="0"/>
          <a:ext cx="0" cy="0"/>
          <a:chOff x="0" y="0"/>
          <a:chExt cx="0" cy="0"/>
        </a:xfrm>
      </p:grpSpPr>
      <p:sp>
        <p:nvSpPr>
          <p:cNvPr id="1048633" name="矩形 8"/>
          <p:cNvSpPr/>
          <p:nvPr userDrawn="1">
            <p:custDataLst>
              <p:tags r:id="rId2"/>
            </p:custDataLst>
          </p:nvPr>
        </p:nvSpPr>
        <p:spPr>
          <a:xfrm>
            <a:off x="0" y="959224"/>
            <a:ext cx="12192000" cy="4939553"/>
          </a:xfrm>
          <a:prstGeom prst="rect"/>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wrap="square">
            <a:noAutofit/>
          </a:bodyPr>
          <a:p>
            <a:pPr algn="ctr" lvl="0"/>
            <a:endParaRPr altLang="zh-CN" baseline="0" lang="en-US">
              <a:latin typeface="微软雅黑" panose="020B0503020204020204" charset="-122"/>
              <a:sym typeface="+mn-ea"/>
            </a:endParaRPr>
          </a:p>
        </p:txBody>
      </p:sp>
      <p:grpSp>
        <p:nvGrpSpPr>
          <p:cNvPr id="56" name="组合 5"/>
          <p:cNvGrpSpPr/>
          <p:nvPr userDrawn="1">
            <p:custDataLst>
              <p:tags r:id="rId3"/>
            </p:custDataLst>
          </p:nvPr>
        </p:nvGrpSpPr>
        <p:grpSpPr>
          <a:xfrm>
            <a:off x="0" y="2565388"/>
            <a:ext cx="12087971" cy="1771529"/>
            <a:chOff x="0" y="2565388"/>
            <a:chExt cx="12087971" cy="1771529"/>
          </a:xfrm>
        </p:grpSpPr>
        <p:grpSp>
          <p:nvGrpSpPr>
            <p:cNvPr id="57" name="组合 25"/>
            <p:cNvGrpSpPr/>
            <p:nvPr userDrawn="1">
              <p:custDataLst>
                <p:tags r:id="rId4"/>
              </p:custDataLst>
            </p:nvPr>
          </p:nvGrpSpPr>
          <p:grpSpPr>
            <a:xfrm>
              <a:off x="0" y="2565389"/>
              <a:ext cx="1005048" cy="1748483"/>
              <a:chOff x="217805" y="361950"/>
              <a:chExt cx="1017270" cy="1769745"/>
            </a:xfrm>
          </p:grpSpPr>
          <p:sp>
            <p:nvSpPr>
              <p:cNvPr id="1048634" name="椭圆 26"/>
              <p:cNvSpPr/>
              <p:nvPr userDrawn="1">
                <p:custDataLst>
                  <p:tags r:id="rId5"/>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35" name="等腰三角形 27"/>
              <p:cNvSpPr/>
              <p:nvPr userDrawn="1">
                <p:custDataLst>
                  <p:tags r:id="rId6"/>
                </p:custDataLst>
              </p:nvPr>
            </p:nvSpPr>
            <p:spPr>
              <a:xfrm rot="6240000">
                <a:off x="1069975" y="36195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36" name="椭圆 28"/>
              <p:cNvSpPr/>
              <p:nvPr userDrawn="1">
                <p:custDataLst>
                  <p:tags r:id="rId7"/>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37" name="椭圆 29"/>
              <p:cNvSpPr/>
              <p:nvPr userDrawn="1">
                <p:custDataLst>
                  <p:tags r:id="rId8"/>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38" name="椭圆 30"/>
              <p:cNvSpPr/>
              <p:nvPr userDrawn="1">
                <p:custDataLst>
                  <p:tags r:id="rId9"/>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39" name="椭圆 31"/>
              <p:cNvSpPr/>
              <p:nvPr userDrawn="1">
                <p:custDataLst>
                  <p:tags r:id="rId10"/>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nvGrpSpPr>
            <p:cNvPr id="58" name="组合 32"/>
            <p:cNvGrpSpPr/>
            <p:nvPr userDrawn="1">
              <p:custDataLst>
                <p:tags r:id="rId11"/>
              </p:custDataLst>
            </p:nvPr>
          </p:nvGrpSpPr>
          <p:grpSpPr>
            <a:xfrm flipV="1">
              <a:off x="11069676" y="2565388"/>
              <a:ext cx="1018295" cy="1771529"/>
              <a:chOff x="217805" y="361950"/>
              <a:chExt cx="1017270" cy="1769745"/>
            </a:xfrm>
          </p:grpSpPr>
          <p:sp>
            <p:nvSpPr>
              <p:cNvPr id="1048640" name="椭圆 33"/>
              <p:cNvSpPr/>
              <p:nvPr userDrawn="1">
                <p:custDataLst>
                  <p:tags r:id="rId12"/>
                </p:custDataLst>
              </p:nvPr>
            </p:nvSpPr>
            <p:spPr>
              <a:xfrm rot="2280000">
                <a:off x="261620" y="1474470"/>
                <a:ext cx="334645" cy="334645"/>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41" name="等腰三角形 34"/>
              <p:cNvSpPr/>
              <p:nvPr userDrawn="1">
                <p:custDataLst>
                  <p:tags r:id="rId13"/>
                </p:custDataLst>
              </p:nvPr>
            </p:nvSpPr>
            <p:spPr>
              <a:xfrm rot="6240000">
                <a:off x="1069975" y="361950"/>
                <a:ext cx="165100" cy="165100"/>
              </a:xfrm>
              <a:prstGeom prst="triangle"/>
              <a:solidFill>
                <a:schemeClr val="bg1"/>
              </a:solid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42" name="椭圆 35"/>
              <p:cNvSpPr/>
              <p:nvPr userDrawn="1">
                <p:custDataLst>
                  <p:tags r:id="rId14"/>
                </p:custDataLst>
              </p:nvPr>
            </p:nvSpPr>
            <p:spPr>
              <a:xfrm rot="2280000">
                <a:off x="712470" y="201612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43" name="椭圆 36"/>
              <p:cNvSpPr/>
              <p:nvPr userDrawn="1">
                <p:custDataLst>
                  <p:tags r:id="rId15"/>
                </p:custDataLst>
              </p:nvPr>
            </p:nvSpPr>
            <p:spPr>
              <a:xfrm rot="2280000">
                <a:off x="217805" y="732790"/>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44" name="椭圆 37"/>
              <p:cNvSpPr/>
              <p:nvPr userDrawn="1">
                <p:custDataLst>
                  <p:tags r:id="rId16"/>
                </p:custDataLst>
              </p:nvPr>
            </p:nvSpPr>
            <p:spPr>
              <a:xfrm rot="2280000">
                <a:off x="615950" y="110299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45" name="椭圆 38"/>
              <p:cNvSpPr/>
              <p:nvPr userDrawn="1">
                <p:custDataLst>
                  <p:tags r:id="rId17"/>
                </p:custDataLst>
              </p:nvPr>
            </p:nvSpPr>
            <p:spPr>
              <a:xfrm rot="2280000">
                <a:off x="636270" y="367665"/>
                <a:ext cx="115570" cy="115570"/>
              </a:xfrm>
              <a:prstGeom prst="ellipse"/>
              <a:gradFill>
                <a:gsLst>
                  <a:gs pos="13000">
                    <a:schemeClr val="accent1"/>
                  </a:gs>
                  <a:gs pos="30000">
                    <a:schemeClr val="accent2"/>
                  </a:gs>
                  <a:gs pos="100000">
                    <a:schemeClr val="accent6"/>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sp>
        <p:nvSpPr>
          <p:cNvPr id="1048646" name="标题 1"/>
          <p:cNvSpPr>
            <a:spLocks noGrp="1"/>
          </p:cNvSpPr>
          <p:nvPr>
            <p:ph type="title" hasCustomPrompt="1"/>
            <p:custDataLst>
              <p:tags r:id="rId18"/>
            </p:custDataLst>
          </p:nvPr>
        </p:nvSpPr>
        <p:spPr>
          <a:xfrm>
            <a:off x="1522800" y="1339200"/>
            <a:ext cx="9144000" cy="2386800"/>
          </a:xfrm>
        </p:spPr>
        <p:txBody>
          <a:bodyPr anchor="b"/>
          <a:lstStyle>
            <a:lvl1pPr algn="ctr">
              <a:defRPr baseline="0" sz="6000">
                <a:solidFill>
                  <a:schemeClr val="bg1"/>
                </a:solidFill>
                <a:latin typeface="Arial" panose="020B0604020202020204" pitchFamily="34" charset="0"/>
                <a:ea typeface="微软雅黑" panose="020B0503020204020204" charset="-122"/>
              </a:defRPr>
            </a:lvl1pPr>
          </a:lstStyle>
          <a:p>
            <a:r>
              <a:rPr altLang="en-US" dirty="0" lang="zh-CN"/>
              <a:t>单击此处编辑标题</a:t>
            </a:r>
            <a:endParaRPr altLang="en-US" dirty="0" lang="zh-CN"/>
          </a:p>
        </p:txBody>
      </p:sp>
      <p:sp>
        <p:nvSpPr>
          <p:cNvPr id="1048647" name="日期占位符 2"/>
          <p:cNvSpPr>
            <a:spLocks noGrp="1"/>
          </p:cNvSpPr>
          <p:nvPr>
            <p:ph type="dt" sz="half" idx="10"/>
            <p:custDataLst>
              <p:tags r:id="rId19"/>
            </p:custDataLst>
          </p:nvPr>
        </p:nvSpPr>
        <p:spPr>
          <a:xfrm>
            <a:off x="879742" y="6349833"/>
            <a:ext cx="2700000" cy="316800"/>
          </a:xfrm>
        </p:spPr>
        <p:txBody>
          <a:bodyPr/>
          <a:lstStyle>
            <a:lvl1pPr>
              <a:defRPr baseline="0">
                <a:latin typeface="微软雅黑" panose="020B0503020204020204" charset="-122"/>
              </a:defRPr>
            </a:lvl1pPr>
          </a:lstStyle>
          <a:p>
            <a:fld id="{760FBDFE-C587-4B4C-A407-44438C67B59E}" type="datetimeFigureOut">
              <a:rPr altLang="en-US" lang="zh-CN" smtClean="0"/>
            </a:fld>
            <a:endParaRPr altLang="en-US" lang="zh-CN"/>
          </a:p>
        </p:txBody>
      </p:sp>
      <p:sp>
        <p:nvSpPr>
          <p:cNvPr id="1048648" name="页脚占位符 3"/>
          <p:cNvSpPr>
            <a:spLocks noGrp="1"/>
          </p:cNvSpPr>
          <p:nvPr>
            <p:ph type="ftr" sz="quarter" idx="11"/>
            <p:custDataLst>
              <p:tags r:id="rId20"/>
            </p:custDataLst>
          </p:nvPr>
        </p:nvSpPr>
        <p:spPr/>
        <p:txBody>
          <a:bodyPr/>
          <a:lstStyle>
            <a:lvl1pPr>
              <a:defRPr baseline="0">
                <a:latin typeface="微软雅黑" panose="020B0503020204020204" charset="-122"/>
              </a:defRPr>
            </a:lvl1pPr>
          </a:lstStyle>
          <a:p>
            <a:endParaRPr altLang="en-US" dirty="0" lang="zh-CN"/>
          </a:p>
        </p:txBody>
      </p:sp>
      <p:sp>
        <p:nvSpPr>
          <p:cNvPr id="1048649" name="灯片编号占位符 4"/>
          <p:cNvSpPr>
            <a:spLocks noGrp="1"/>
          </p:cNvSpPr>
          <p:nvPr>
            <p:ph type="sldNum" sz="quarter" idx="12"/>
            <p:custDataLst>
              <p:tags r:id="rId21"/>
            </p:custDataLst>
          </p:nvPr>
        </p:nvSpPr>
        <p:spPr/>
        <p:txBody>
          <a:bodyPr/>
          <a:lstStyle>
            <a:lvl1pPr>
              <a:defRPr baseline="0">
                <a:latin typeface="微软雅黑" panose="020B0503020204020204" charset="-122"/>
              </a:defRPr>
            </a:lvl1pPr>
          </a:lstStyle>
          <a:p>
            <a:fld id="{49AE70B2-8BF9-45C0-BB95-33D1B9D3A854}" type="slidenum">
              <a:rPr altLang="en-US" lang="zh-CN" smtClean="0"/>
            </a:fld>
            <a:endParaRPr altLang="en-US" dirty="0" lang="zh-CN"/>
          </a:p>
        </p:txBody>
      </p:sp>
      <p:sp>
        <p:nvSpPr>
          <p:cNvPr id="1048650" name="文本占位符 6"/>
          <p:cNvSpPr>
            <a:spLocks noGrp="1"/>
          </p:cNvSpPr>
          <p:nvPr>
            <p:ph type="body" sz="quarter" idx="13"/>
            <p:custDataLst>
              <p:tags r:id="rId22"/>
            </p:custDataLst>
          </p:nvPr>
        </p:nvSpPr>
        <p:spPr>
          <a:xfrm>
            <a:off x="1522413" y="3862800"/>
            <a:ext cx="9144000" cy="1656000"/>
          </a:xfrm>
        </p:spPr>
        <p:txBody>
          <a:bodyPr/>
          <a:lstStyle>
            <a:lvl1pPr algn="ctr">
              <a:defRPr baseline="0">
                <a:solidFill>
                  <a:schemeClr val="bg1"/>
                </a:solidFill>
                <a:latin typeface="Arial" panose="020B0604020202020204" pitchFamily="34" charset="0"/>
                <a:ea typeface="微软雅黑" panose="020B0503020204020204" charset="-122"/>
              </a:defRPr>
            </a:lvl1pPr>
          </a:lstStyle>
          <a:p>
            <a:pPr lvl="0"/>
            <a:r>
              <a:rPr altLang="en-US" dirty="0" lang="zh-CN"/>
              <a:t>单击此处编辑母版文本样式</a:t>
            </a:r>
            <a:endParaRPr altLang="en-US" dirty="0"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标题和内容">
    <p:spTree>
      <p:nvGrpSpPr>
        <p:cNvPr id="36" name=""/>
        <p:cNvGrpSpPr/>
        <p:nvPr/>
      </p:nvGrpSpPr>
      <p:grpSpPr>
        <a:xfrm>
          <a:off x="0" y="0"/>
          <a:ext cx="0" cy="0"/>
          <a:chOff x="0" y="0"/>
          <a:chExt cx="0" cy="0"/>
        </a:xfrm>
      </p:grpSpPr>
      <p:grpSp>
        <p:nvGrpSpPr>
          <p:cNvPr id="37" name="组合 6"/>
          <p:cNvGrpSpPr/>
          <p:nvPr userDrawn="1">
            <p:custDataLst>
              <p:tags r:id="rId1"/>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582" name="椭圆 7"/>
            <p:cNvSpPr/>
            <p:nvPr userDrawn="1">
              <p:custDataLst>
                <p:tags r:id="rId2"/>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583" name="等腰三角形 8"/>
            <p:cNvSpPr/>
            <p:nvPr userDrawn="1">
              <p:custDataLst>
                <p:tags r:id="rId3"/>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584" name="椭圆 9"/>
            <p:cNvSpPr/>
            <p:nvPr userDrawn="1">
              <p:custDataLst>
                <p:tags r:id="rId4"/>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585" name="椭圆 10"/>
            <p:cNvSpPr/>
            <p:nvPr userDrawn="1">
              <p:custDataLst>
                <p:tags r:id="rId5"/>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586" name="椭圆 11"/>
            <p:cNvSpPr/>
            <p:nvPr userDrawn="1">
              <p:custDataLst>
                <p:tags r:id="rId6"/>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587" name="椭圆 12"/>
            <p:cNvSpPr/>
            <p:nvPr userDrawn="1">
              <p:custDataLst>
                <p:tags r:id="rId7"/>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588" name="标题 1"/>
          <p:cNvSpPr>
            <a:spLocks noGrp="1"/>
          </p:cNvSpPr>
          <p:nvPr>
            <p:ph type="title"/>
            <p:custDataLst>
              <p:tags r:id="rId8"/>
            </p:custDataLst>
          </p:nvPr>
        </p:nvSpPr>
        <p:spPr>
          <a:xfrm>
            <a:off x="669882" y="443234"/>
            <a:ext cx="10852237" cy="441964"/>
          </a:xfrm>
        </p:spPr>
        <p:txBody>
          <a:bodyPr anchor="t" anchorCtr="0" bIns="46990" lIns="90170" rIns="90170" rtlCol="0" tIns="46990" vert="horz">
            <a:normAutofit/>
          </a:bodyPr>
          <a:lstStyle>
            <a:lvl1pPr algn="l" defTabSz="914400" eaLnBrk="1" fontAlgn="auto" hangingPunct="1" latinLnBrk="0" marL="0" marR="0" rtl="0">
              <a:lnSpc>
                <a:spcPct val="100000"/>
              </a:lnSpc>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1048589" name="内容占位符 2"/>
          <p:cNvSpPr>
            <a:spLocks noGrp="1"/>
          </p:cNvSpPr>
          <p:nvPr>
            <p:ph idx="1"/>
            <p:custDataLst>
              <p:tags r:id="rId9"/>
            </p:custDataLst>
          </p:nvPr>
        </p:nvSpPr>
        <p:spPr>
          <a:xfrm>
            <a:off x="669882" y="952508"/>
            <a:ext cx="10852237" cy="5388907"/>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590" name="日期占位符 3"/>
          <p:cNvSpPr>
            <a:spLocks noGrp="1"/>
          </p:cNvSpPr>
          <p:nvPr>
            <p:ph type="dt" sz="half" idx="10"/>
            <p:custDataLst>
              <p:tags r:id="rId10"/>
            </p:custDataLst>
          </p:nvPr>
        </p:nvSpPr>
        <p:spPr/>
        <p:txBody>
          <a:bodyPr/>
          <a:p>
            <a:fld id="{760FBDFE-C587-4B4C-A407-44438C67B59E}" type="datetimeFigureOut">
              <a:rPr altLang="en-US" lang="zh-CN" smtClean="0"/>
            </a:fld>
            <a:endParaRPr altLang="en-US" lang="zh-CN"/>
          </a:p>
        </p:txBody>
      </p:sp>
      <p:sp>
        <p:nvSpPr>
          <p:cNvPr id="1048591" name="页脚占位符 4"/>
          <p:cNvSpPr>
            <a:spLocks noGrp="1"/>
          </p:cNvSpPr>
          <p:nvPr>
            <p:ph type="ftr" sz="quarter" idx="11"/>
            <p:custDataLst>
              <p:tags r:id="rId11"/>
            </p:custDataLst>
          </p:nvPr>
        </p:nvSpPr>
        <p:spPr/>
        <p:txBody>
          <a:bodyPr/>
          <a:p>
            <a:endParaRPr altLang="en-US" lang="zh-CN"/>
          </a:p>
        </p:txBody>
      </p:sp>
      <p:sp>
        <p:nvSpPr>
          <p:cNvPr id="1048592" name="灯片编号占位符 5"/>
          <p:cNvSpPr>
            <a:spLocks noGrp="1"/>
          </p:cNvSpPr>
          <p:nvPr>
            <p:ph type="sldNum" sz="quarter" idx="12"/>
            <p:custDataLst>
              <p:tags r:id="rId12"/>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节标题">
    <p:spTree>
      <p:nvGrpSpPr>
        <p:cNvPr id="70" name=""/>
        <p:cNvGrpSpPr/>
        <p:nvPr/>
      </p:nvGrpSpPr>
      <p:grpSpPr>
        <a:xfrm>
          <a:off x="0" y="0"/>
          <a:ext cx="0" cy="0"/>
          <a:chOff x="0" y="0"/>
          <a:chExt cx="0" cy="0"/>
        </a:xfrm>
      </p:grpSpPr>
      <p:pic>
        <p:nvPicPr>
          <p:cNvPr id="2097156" name="图片 12"/>
          <p:cNvPicPr>
            <a:picLocks noChangeAspect="1"/>
          </p:cNvPicPr>
          <p:nvPr userDrawn="1">
            <p:custDataLst>
              <p:tags r:id="rId1"/>
            </p:custDataLst>
          </p:nvPr>
        </p:nvPicPr>
        <p:blipFill>
          <a:blip xmlns:r="http://schemas.openxmlformats.org/officeDocument/2006/relationships" r:embed="rId2"/>
          <a:stretch>
            <a:fillRect/>
          </a:stretch>
        </p:blipFill>
        <p:spPr>
          <a:xfrm>
            <a:off x="0" y="0"/>
            <a:ext cx="12192000" cy="6858000"/>
          </a:xfrm>
          <a:prstGeom prst="rect"/>
        </p:spPr>
      </p:pic>
      <p:sp>
        <p:nvSpPr>
          <p:cNvPr id="1048718" name="椭圆 17"/>
          <p:cNvSpPr/>
          <p:nvPr userDrawn="1">
            <p:custDataLst>
              <p:tags r:id="rId3"/>
            </p:custDataLst>
          </p:nvPr>
        </p:nvSpPr>
        <p:spPr>
          <a:xfrm rot="11280000" flipH="1" flipV="1">
            <a:off x="1511910" y="3575170"/>
            <a:ext cx="798830" cy="79883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19" name="弦形 13"/>
          <p:cNvSpPr/>
          <p:nvPr userDrawn="1">
            <p:custDataLst>
              <p:tags r:id="rId4"/>
            </p:custDataLst>
          </p:nvPr>
        </p:nvSpPr>
        <p:spPr>
          <a:xfrm rot="14980854">
            <a:off x="441876" y="137586"/>
            <a:ext cx="1624330" cy="1624330"/>
          </a:xfrm>
          <a:prstGeom prst="chord"/>
          <a:gradFill>
            <a:gsLst>
              <a:gs pos="0">
                <a:srgbClr val="F0EAC5">
                  <a:alpha val="41000"/>
                </a:srgbClr>
              </a:gs>
              <a:gs pos="49000">
                <a:srgbClr val="BEA84E">
                  <a:alpha val="0"/>
                </a:srgbClr>
              </a:gs>
            </a:gsLst>
            <a:lin ang="1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20" name="椭圆 14"/>
          <p:cNvSpPr/>
          <p:nvPr userDrawn="1">
            <p:custDataLst>
              <p:tags r:id="rId5"/>
            </p:custDataLst>
          </p:nvPr>
        </p:nvSpPr>
        <p:spPr>
          <a:xfrm rot="9720000">
            <a:off x="10111740" y="2700655"/>
            <a:ext cx="1057910" cy="105791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21" name="椭圆 15"/>
          <p:cNvSpPr/>
          <p:nvPr userDrawn="1">
            <p:custDataLst>
              <p:tags r:id="rId6"/>
            </p:custDataLst>
          </p:nvPr>
        </p:nvSpPr>
        <p:spPr>
          <a:xfrm rot="9720000">
            <a:off x="8331835" y="1447800"/>
            <a:ext cx="528320" cy="52832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22" name="椭圆 16"/>
          <p:cNvSpPr/>
          <p:nvPr userDrawn="1">
            <p:custDataLst>
              <p:tags r:id="rId7"/>
            </p:custDataLst>
          </p:nvPr>
        </p:nvSpPr>
        <p:spPr>
          <a:xfrm rot="9720000">
            <a:off x="10139680" y="800735"/>
            <a:ext cx="297180" cy="2971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23" name="椭圆 18"/>
          <p:cNvSpPr/>
          <p:nvPr userDrawn="1">
            <p:custDataLst>
              <p:tags r:id="rId8"/>
            </p:custDataLst>
          </p:nvPr>
        </p:nvSpPr>
        <p:spPr>
          <a:xfrm rot="11280000" flipH="1" flipV="1">
            <a:off x="1938655" y="5351780"/>
            <a:ext cx="422275" cy="422275"/>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24" name="椭圆 19"/>
          <p:cNvSpPr/>
          <p:nvPr userDrawn="1">
            <p:custDataLst>
              <p:tags r:id="rId9"/>
            </p:custDataLst>
          </p:nvPr>
        </p:nvSpPr>
        <p:spPr>
          <a:xfrm rot="11280000" flipH="1" flipV="1">
            <a:off x="588010" y="4867275"/>
            <a:ext cx="297180" cy="29718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725" name="标题 1"/>
          <p:cNvSpPr>
            <a:spLocks noGrp="1"/>
          </p:cNvSpPr>
          <p:nvPr>
            <p:ph type="title" hasCustomPrompt="1"/>
            <p:custDataLst>
              <p:tags r:id="rId10"/>
            </p:custDataLst>
          </p:nvPr>
        </p:nvSpPr>
        <p:spPr>
          <a:xfrm>
            <a:off x="669882" y="3060301"/>
            <a:ext cx="10852237" cy="1198881"/>
          </a:xfrm>
        </p:spPr>
        <p:txBody>
          <a:bodyPr anchor="t" anchorCtr="0" bIns="38100" lIns="101600" rIns="63500" tIns="38100">
            <a:normAutofit/>
          </a:bodyPr>
          <a:lstStyle>
            <a:lvl1pPr algn="ctr">
              <a:defRPr baseline="0" cap="none" sz="7200" kern="1200" normalizeH="0" spc="300" strike="noStrike" u="none">
                <a:gradFill>
                  <a:gsLst>
                    <a:gs pos="13000">
                      <a:schemeClr val="accent1"/>
                    </a:gs>
                    <a:gs pos="30000">
                      <a:schemeClr val="accent2"/>
                    </a:gs>
                    <a:gs pos="100000">
                      <a:schemeClr val="accent3">
                        <a:lumMod val="60000"/>
                        <a:lumOff val="40000"/>
                      </a:schemeClr>
                    </a:gs>
                  </a:gsLst>
                  <a:lin ang="5400000" scaled="0"/>
                </a:gradFill>
                <a:latin typeface="Arial" panose="020B0604020202020204" pitchFamily="34" charset="0"/>
                <a:ea typeface="汉仪旗黑-85S" panose="00020600040101010101" pitchFamily="18" charset="-122"/>
              </a:defRPr>
            </a:lvl1pPr>
          </a:lstStyle>
          <a:p>
            <a:r>
              <a:rPr altLang="en-US" dirty="0" lang="zh-CN"/>
              <a:t>单击此处编辑标题</a:t>
            </a:r>
            <a:endParaRPr altLang="en-US" dirty="0" lang="zh-CN"/>
          </a:p>
        </p:txBody>
      </p:sp>
      <p:sp>
        <p:nvSpPr>
          <p:cNvPr id="1048726" name="文本占位符 2"/>
          <p:cNvSpPr>
            <a:spLocks noGrp="1"/>
          </p:cNvSpPr>
          <p:nvPr>
            <p:ph type="body" idx="1"/>
            <p:custDataLst>
              <p:tags r:id="rId11"/>
            </p:custDataLst>
          </p:nvPr>
        </p:nvSpPr>
        <p:spPr>
          <a:xfrm>
            <a:off x="669882" y="4490286"/>
            <a:ext cx="10852237" cy="1077985"/>
          </a:xfrm>
        </p:spPr>
        <p:txBody>
          <a:bodyPr bIns="38100" lIns="101600" rIns="76200" tIns="38100">
            <a:normAutofit/>
          </a:bodyPr>
          <a:lstStyle>
            <a:lvl1pPr algn="ctr" eaLnBrk="1" fontAlgn="auto" hangingPunct="1" indent="0" latinLnBrk="0" marL="0">
              <a:buNone/>
              <a:defRPr altLang="en-US" baseline="0" b="0" cap="none" sz="2400" i="0" kern="1200" kumimoji="0" lang="zh-CN" noProof="1" normalizeH="0" spc="150" strike="noStrike" u="none">
                <a:gradFill>
                  <a:gsLst>
                    <a:gs pos="13000">
                      <a:schemeClr val="accent1"/>
                    </a:gs>
                    <a:gs pos="30000">
                      <a:schemeClr val="accent2"/>
                    </a:gs>
                    <a:gs pos="100000">
                      <a:schemeClr val="accent3">
                        <a:lumMod val="60000"/>
                        <a:lumOff val="40000"/>
                      </a:schemeClr>
                    </a:gs>
                  </a:gsLst>
                  <a:lin ang="5400000" scaled="0"/>
                </a:gradFill>
                <a:latin typeface="Arial" panose="020B0604020202020204" pitchFamily="34" charset="0"/>
                <a:ea typeface="微软雅黑" panose="020B0503020204020204" charset="-122"/>
                <a:cs typeface="+mn-cs"/>
                <a:sym typeface="+mn-ea"/>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altLang="en-US" dirty="0" lang="zh-CN"/>
              <a:t>单击此处编辑母版文本样式</a:t>
            </a:r>
            <a:endParaRPr altLang="en-US" dirty="0" lang="zh-CN"/>
          </a:p>
        </p:txBody>
      </p:sp>
      <p:sp>
        <p:nvSpPr>
          <p:cNvPr id="1048727" name="日期占位符 3"/>
          <p:cNvSpPr>
            <a:spLocks noGrp="1"/>
          </p:cNvSpPr>
          <p:nvPr>
            <p:ph type="dt" sz="half" idx="10"/>
            <p:custDataLst>
              <p:tags r:id="rId12"/>
            </p:custDataLst>
          </p:nvPr>
        </p:nvSpPr>
        <p:spPr/>
        <p:txBody>
          <a:bodyPr/>
          <a:p>
            <a:fld id="{760FBDFE-C587-4B4C-A407-44438C67B59E}" type="datetimeFigureOut">
              <a:rPr altLang="en-US" lang="zh-CN" smtClean="0"/>
            </a:fld>
            <a:endParaRPr altLang="en-US" lang="zh-CN"/>
          </a:p>
        </p:txBody>
      </p:sp>
      <p:sp>
        <p:nvSpPr>
          <p:cNvPr id="1048728" name="页脚占位符 4"/>
          <p:cNvSpPr>
            <a:spLocks noGrp="1"/>
          </p:cNvSpPr>
          <p:nvPr>
            <p:ph type="ftr" sz="quarter" idx="11"/>
            <p:custDataLst>
              <p:tags r:id="rId13"/>
            </p:custDataLst>
          </p:nvPr>
        </p:nvSpPr>
        <p:spPr/>
        <p:txBody>
          <a:bodyPr/>
          <a:p>
            <a:endParaRPr altLang="en-US" lang="zh-CN"/>
          </a:p>
        </p:txBody>
      </p:sp>
      <p:sp>
        <p:nvSpPr>
          <p:cNvPr id="1048729" name="灯片编号占位符 5"/>
          <p:cNvSpPr>
            <a:spLocks noGrp="1"/>
          </p:cNvSpPr>
          <p:nvPr>
            <p:ph type="sldNum" sz="quarter" idx="12"/>
            <p:custDataLst>
              <p:tags r:id="rId14"/>
            </p:custDataLst>
          </p:nvPr>
        </p:nvSpPr>
        <p:spPr/>
        <p:txBody>
          <a:bodyPr/>
          <a:p>
            <a:fld id="{49AE70B2-8BF9-45C0-BB95-33D1B9D3A854}" type="slidenum">
              <a:rPr altLang="en-US" lang="zh-CN" smtClean="0"/>
            </a:fld>
            <a:endParaRPr altLang="en-US" lang="zh-CN"/>
          </a:p>
        </p:txBody>
      </p:sp>
      <p:cxnSp>
        <p:nvCxnSpPr>
          <p:cNvPr id="3145730" name="直接连接符 11"/>
          <p:cNvCxnSpPr>
            <a:cxnSpLocks/>
          </p:cNvCxnSpPr>
          <p:nvPr userDrawn="1">
            <p:custDataLst>
              <p:tags r:id="rId15"/>
            </p:custDataLst>
          </p:nvPr>
        </p:nvCxnSpPr>
        <p:spPr>
          <a:xfrm>
            <a:off x="3463894" y="4337368"/>
            <a:ext cx="5289556" cy="0"/>
          </a:xfrm>
          <a:prstGeom prst="line"/>
          <a:ln>
            <a:solidFill>
              <a:schemeClr val="bg1">
                <a:alpha val="38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两栏内容">
    <p:bg>
      <p:bgPr>
        <a:solidFill>
          <a:schemeClr val="bg2"/>
        </a:solidFill>
        <a:effectLst/>
      </p:bgPr>
    </p:bg>
    <p:spTree>
      <p:nvGrpSpPr>
        <p:cNvPr id="82" name=""/>
        <p:cNvGrpSpPr/>
        <p:nvPr/>
      </p:nvGrpSpPr>
      <p:grpSpPr>
        <a:xfrm>
          <a:off x="0" y="0"/>
          <a:ext cx="0" cy="0"/>
          <a:chOff x="0" y="0"/>
          <a:chExt cx="0" cy="0"/>
        </a:xfrm>
      </p:grpSpPr>
      <p:grpSp>
        <p:nvGrpSpPr>
          <p:cNvPr id="83" name="组合 14"/>
          <p:cNvGrpSpPr/>
          <p:nvPr userDrawn="1">
            <p:custDataLst>
              <p:tags r:id="rId1"/>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785" name="椭圆 15"/>
            <p:cNvSpPr/>
            <p:nvPr userDrawn="1">
              <p:custDataLst>
                <p:tags r:id="rId2"/>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86" name="等腰三角形 16"/>
            <p:cNvSpPr/>
            <p:nvPr userDrawn="1">
              <p:custDataLst>
                <p:tags r:id="rId3"/>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87" name="椭圆 17"/>
            <p:cNvSpPr/>
            <p:nvPr userDrawn="1">
              <p:custDataLst>
                <p:tags r:id="rId4"/>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88" name="椭圆 18"/>
            <p:cNvSpPr/>
            <p:nvPr userDrawn="1">
              <p:custDataLst>
                <p:tags r:id="rId5"/>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89" name="椭圆 19"/>
            <p:cNvSpPr/>
            <p:nvPr userDrawn="1">
              <p:custDataLst>
                <p:tags r:id="rId6"/>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90" name="椭圆 20"/>
            <p:cNvSpPr/>
            <p:nvPr userDrawn="1">
              <p:custDataLst>
                <p:tags r:id="rId7"/>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791" name="标题 1"/>
          <p:cNvSpPr>
            <a:spLocks noGrp="1"/>
          </p:cNvSpPr>
          <p:nvPr>
            <p:ph type="title"/>
            <p:custDataLst>
              <p:tags r:id="rId8"/>
            </p:custDataLst>
          </p:nvPr>
        </p:nvSpPr>
        <p:spPr>
          <a:xfrm>
            <a:off x="669882" y="443234"/>
            <a:ext cx="10852237" cy="441964"/>
          </a:xfrm>
        </p:spPr>
        <p:txBody>
          <a:bodyPr anchor="t" anchorCtr="0" bIns="46990" lIns="90170" rIns="90170" rtlCol="0" tIns="46990" vert="horz">
            <a:normAutofit/>
          </a:bodyPr>
          <a:lstStyle>
            <a:lvl1pPr algn="l" defTabSz="914400" eaLnBrk="1" fontAlgn="auto" hangingPunct="1" latinLnBrk="0" lvl="0" marL="0" marR="0" rtl="0">
              <a:lnSpc>
                <a:spcPct val="100000"/>
              </a:lnSpc>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1048792" name="内容占位符 2"/>
          <p:cNvSpPr>
            <a:spLocks noGrp="1"/>
          </p:cNvSpPr>
          <p:nvPr>
            <p:ph sz="half" idx="1"/>
            <p:custDataLst>
              <p:tags r:id="rId9"/>
            </p:custDataLst>
          </p:nvPr>
        </p:nvSpPr>
        <p:spPr>
          <a:xfrm>
            <a:off x="669930" y="952508"/>
            <a:ext cx="5283242" cy="5388907"/>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1048793" name="内容占位符 3"/>
          <p:cNvSpPr>
            <a:spLocks noGrp="1"/>
          </p:cNvSpPr>
          <p:nvPr>
            <p:ph sz="half" idx="2"/>
            <p:custDataLst>
              <p:tags r:id="rId10"/>
            </p:custDataLst>
          </p:nvPr>
        </p:nvSpPr>
        <p:spPr>
          <a:xfrm>
            <a:off x="6238877" y="952508"/>
            <a:ext cx="5283242" cy="5388907"/>
          </a:xfrm>
        </p:spPr>
        <p:txBody>
          <a:bodyPr bIns="46990" lIns="90170" rIns="90170" tIns="46990">
            <a:normAutofit/>
          </a:bodyPr>
          <a:lstStyle>
            <a:lvl1pPr>
              <a:defRPr baseline="0" sz="1600">
                <a:solidFill>
                  <a:schemeClr val="tx1">
                    <a:lumMod val="85000"/>
                    <a:lumOff val="15000"/>
                  </a:schemeClr>
                </a:solidFill>
                <a:latin typeface="Arial" panose="020B0604020202020204" pitchFamily="34" charset="0"/>
                <a:ea typeface="微软雅黑" panose="020B0503020204020204" charset="-122"/>
              </a:defRPr>
            </a:lvl1pPr>
            <a:lvl2pPr>
              <a:defRPr baseline="0" sz="1600">
                <a:solidFill>
                  <a:schemeClr val="tx1">
                    <a:lumMod val="85000"/>
                    <a:lumOff val="15000"/>
                  </a:schemeClr>
                </a:solidFill>
                <a:latin typeface="Arial" panose="020B0604020202020204" pitchFamily="34" charset="0"/>
                <a:ea typeface="微软雅黑" panose="020B0503020204020204" charset="-122"/>
              </a:defRPr>
            </a:lvl2pPr>
            <a:lvl3pPr>
              <a:defRPr baseline="0" sz="1600">
                <a:solidFill>
                  <a:schemeClr val="tx1">
                    <a:lumMod val="85000"/>
                    <a:lumOff val="15000"/>
                  </a:schemeClr>
                </a:solidFill>
                <a:latin typeface="Arial" panose="020B0604020202020204" pitchFamily="34" charset="0"/>
                <a:ea typeface="微软雅黑" panose="020B0503020204020204" charset="-122"/>
              </a:defRPr>
            </a:lvl3pPr>
            <a:lvl4pPr>
              <a:defRPr baseline="0" sz="1600">
                <a:solidFill>
                  <a:schemeClr val="tx1">
                    <a:lumMod val="85000"/>
                    <a:lumOff val="15000"/>
                  </a:schemeClr>
                </a:solidFill>
                <a:latin typeface="Arial" panose="020B0604020202020204" pitchFamily="34" charset="0"/>
                <a:ea typeface="微软雅黑" panose="020B0503020204020204" charset="-122"/>
              </a:defRPr>
            </a:lvl4pPr>
            <a:lvl5pPr>
              <a:defRPr baseline="0" sz="1600">
                <a:solidFill>
                  <a:schemeClr val="tx1">
                    <a:lumMod val="85000"/>
                    <a:lumOff val="15000"/>
                  </a:schemeClr>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794" name="日期占位符 4"/>
          <p:cNvSpPr>
            <a:spLocks noGrp="1"/>
          </p:cNvSpPr>
          <p:nvPr>
            <p:ph type="dt" sz="half" idx="10"/>
            <p:custDataLst>
              <p:tags r:id="rId11"/>
            </p:custDataLst>
          </p:nvPr>
        </p:nvSpPr>
        <p:spPr/>
        <p:txBody>
          <a:bodyPr/>
          <a:p>
            <a:fld id="{760FBDFE-C587-4B4C-A407-44438C67B59E}" type="datetimeFigureOut">
              <a:rPr altLang="en-US" lang="zh-CN" smtClean="0"/>
            </a:fld>
            <a:endParaRPr altLang="en-US" lang="zh-CN"/>
          </a:p>
        </p:txBody>
      </p:sp>
      <p:sp>
        <p:nvSpPr>
          <p:cNvPr id="1048795" name="页脚占位符 5"/>
          <p:cNvSpPr>
            <a:spLocks noGrp="1"/>
          </p:cNvSpPr>
          <p:nvPr>
            <p:ph type="ftr" sz="quarter" idx="11"/>
            <p:custDataLst>
              <p:tags r:id="rId12"/>
            </p:custDataLst>
          </p:nvPr>
        </p:nvSpPr>
        <p:spPr/>
        <p:txBody>
          <a:bodyPr/>
          <a:p>
            <a:endParaRPr altLang="en-US" lang="zh-CN"/>
          </a:p>
        </p:txBody>
      </p:sp>
      <p:sp>
        <p:nvSpPr>
          <p:cNvPr id="1048796" name="灯片编号占位符 6"/>
          <p:cNvSpPr>
            <a:spLocks noGrp="1"/>
          </p:cNvSpPr>
          <p:nvPr>
            <p:ph type="sldNum" sz="quarter" idx="12"/>
            <p:custDataLst>
              <p:tags r:id="rId13"/>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比较">
    <p:bg>
      <p:bgPr>
        <a:solidFill>
          <a:schemeClr val="bg2"/>
        </a:solidFill>
        <a:effectLst/>
      </p:bgPr>
    </p:bg>
    <p:spTree>
      <p:nvGrpSpPr>
        <p:cNvPr id="71" name=""/>
        <p:cNvGrpSpPr/>
        <p:nvPr/>
      </p:nvGrpSpPr>
      <p:grpSpPr>
        <a:xfrm>
          <a:off x="0" y="0"/>
          <a:ext cx="0" cy="0"/>
          <a:chOff x="0" y="0"/>
          <a:chExt cx="0" cy="0"/>
        </a:xfrm>
      </p:grpSpPr>
      <p:grpSp>
        <p:nvGrpSpPr>
          <p:cNvPr id="72" name="组合 16"/>
          <p:cNvGrpSpPr/>
          <p:nvPr userDrawn="1">
            <p:custDataLst>
              <p:tags r:id="rId1"/>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730" name="椭圆 17"/>
            <p:cNvSpPr/>
            <p:nvPr userDrawn="1">
              <p:custDataLst>
                <p:tags r:id="rId2"/>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31" name="等腰三角形 18"/>
            <p:cNvSpPr/>
            <p:nvPr userDrawn="1">
              <p:custDataLst>
                <p:tags r:id="rId3"/>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32" name="椭圆 19"/>
            <p:cNvSpPr/>
            <p:nvPr userDrawn="1">
              <p:custDataLst>
                <p:tags r:id="rId4"/>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33" name="椭圆 20"/>
            <p:cNvSpPr/>
            <p:nvPr userDrawn="1">
              <p:custDataLst>
                <p:tags r:id="rId5"/>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34" name="椭圆 21"/>
            <p:cNvSpPr/>
            <p:nvPr userDrawn="1">
              <p:custDataLst>
                <p:tags r:id="rId6"/>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735" name="椭圆 22"/>
            <p:cNvSpPr/>
            <p:nvPr userDrawn="1">
              <p:custDataLst>
                <p:tags r:id="rId7"/>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sp>
        <p:nvSpPr>
          <p:cNvPr id="1048736" name="标题 1"/>
          <p:cNvSpPr>
            <a:spLocks noGrp="1"/>
          </p:cNvSpPr>
          <p:nvPr>
            <p:ph type="title"/>
            <p:custDataLst>
              <p:tags r:id="rId8"/>
            </p:custDataLst>
          </p:nvPr>
        </p:nvSpPr>
        <p:spPr>
          <a:xfrm>
            <a:off x="669882" y="443234"/>
            <a:ext cx="10852237" cy="441964"/>
          </a:xfrm>
        </p:spPr>
        <p:txBody>
          <a:bodyPr anchor="t" anchorCtr="0" bIns="46990" lIns="90170" rIns="90170" rtlCol="0" tIns="46990" vert="horz">
            <a:normAutofit/>
          </a:bodyPr>
          <a:lstStyle>
            <a:lvl1pPr algn="l" defTabSz="914400" eaLnBrk="1" fontAlgn="auto" hangingPunct="1" latinLnBrk="0" lvl="0" marL="0" marR="0" rtl="0">
              <a:lnSpc>
                <a:spcPct val="100000"/>
              </a:lnSpc>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1048737" name="文本占位符 2"/>
          <p:cNvSpPr>
            <a:spLocks noGrp="1"/>
          </p:cNvSpPr>
          <p:nvPr>
            <p:ph type="body" idx="1" hasCustomPrompt="1"/>
            <p:custDataLst>
              <p:tags r:id="rId9"/>
            </p:custDataLst>
          </p:nvPr>
        </p:nvSpPr>
        <p:spPr>
          <a:xfrm>
            <a:off x="669930" y="952508"/>
            <a:ext cx="5283242" cy="381003"/>
          </a:xfrm>
        </p:spPr>
        <p:txBody>
          <a:bodyPr anchor="t" anchorCtr="0" bIns="46990" lIns="90170" rIns="90170" tIns="46990">
            <a:normAutofit/>
          </a:bodyPr>
          <a:lstStyle>
            <a:lvl1pPr eaLnBrk="1" fontAlgn="auto" hangingPunct="1" indent="0" latinLnBrk="0" marL="0">
              <a:lnSpc>
                <a:spcPct val="100000"/>
              </a:lnSpc>
              <a:spcAft>
                <a:spcPts val="0"/>
              </a:spcAft>
              <a:buNone/>
              <a:defRPr baseline="0" b="0" cap="none" sz="2000" kern="1200" normalizeH="0" spc="200" strike="noStrike" u="none">
                <a:solidFill>
                  <a:schemeClr val="tx1">
                    <a:lumMod val="85000"/>
                    <a:lumOff val="15000"/>
                  </a:schemeClr>
                </a:solidFill>
                <a:latin typeface="Arial" panose="020B0604020202020204" pitchFamily="34" charset="0"/>
                <a:ea typeface="微软雅黑" panose="020B0503020204020204" charset="-122"/>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dirty="0" lang="zh-CN"/>
              <a:t>单击此处编辑文本</a:t>
            </a:r>
            <a:endParaRPr altLang="en-US" dirty="0" lang="zh-CN"/>
          </a:p>
        </p:txBody>
      </p:sp>
      <p:sp>
        <p:nvSpPr>
          <p:cNvPr id="1048738" name="内容占位符 3"/>
          <p:cNvSpPr>
            <a:spLocks noGrp="1"/>
          </p:cNvSpPr>
          <p:nvPr>
            <p:ph sz="half" idx="2"/>
            <p:custDataLst>
              <p:tags r:id="rId10"/>
            </p:custDataLst>
          </p:nvPr>
        </p:nvSpPr>
        <p:spPr>
          <a:xfrm>
            <a:off x="669925" y="1406525"/>
            <a:ext cx="5283200" cy="4934752"/>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739" name="文本占位符 4"/>
          <p:cNvSpPr>
            <a:spLocks noGrp="1"/>
          </p:cNvSpPr>
          <p:nvPr>
            <p:ph type="body" sz="quarter" idx="3" hasCustomPrompt="1"/>
            <p:custDataLst>
              <p:tags r:id="rId11"/>
            </p:custDataLst>
          </p:nvPr>
        </p:nvSpPr>
        <p:spPr>
          <a:xfrm>
            <a:off x="6235750" y="952508"/>
            <a:ext cx="5283242" cy="381003"/>
          </a:xfrm>
        </p:spPr>
        <p:txBody>
          <a:bodyPr anchor="t" anchorCtr="0" bIns="46990" lIns="90170" rIns="90170" rtlCol="0" tIns="46990" vert="horz">
            <a:normAutofit/>
          </a:bodyPr>
          <a:lstStyle>
            <a:lvl1pPr algn="l" defTabSz="914400" eaLnBrk="1" fontAlgn="auto" hangingPunct="1" indent="0" latinLnBrk="0" lvl="0" marL="0" marR="0" rtl="0">
              <a:lnSpc>
                <a:spcPct val="100000"/>
              </a:lnSpc>
              <a:spcBef>
                <a:spcPts val="0"/>
              </a:spcBef>
              <a:spcAft>
                <a:spcPts val="0"/>
              </a:spcAft>
              <a:buFont typeface="Arial" panose="020B0604020202020204" pitchFamily="34" charset="0"/>
              <a:buNone/>
              <a:defRPr altLang="en-US" baseline="0" b="0" cap="none" dirty="0" sz="20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sym typeface="+mn-ea"/>
              </a:rPr>
              <a:t>单击此处编辑文本</a:t>
            </a:r>
            <a:endParaRPr>
              <a:sym typeface="+mn-ea"/>
            </a:endParaRPr>
          </a:p>
        </p:txBody>
      </p:sp>
      <p:sp>
        <p:nvSpPr>
          <p:cNvPr id="1048740" name="内容占位符 5"/>
          <p:cNvSpPr>
            <a:spLocks noGrp="1"/>
          </p:cNvSpPr>
          <p:nvPr>
            <p:ph sz="quarter" idx="4"/>
            <p:custDataLst>
              <p:tags r:id="rId12"/>
            </p:custDataLst>
          </p:nvPr>
        </p:nvSpPr>
        <p:spPr>
          <a:xfrm>
            <a:off x="6235750" y="1406525"/>
            <a:ext cx="5283242" cy="4934752"/>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1048741" name="日期占位符 6"/>
          <p:cNvSpPr>
            <a:spLocks noGrp="1"/>
          </p:cNvSpPr>
          <p:nvPr>
            <p:ph type="dt" sz="half" idx="10"/>
            <p:custDataLst>
              <p:tags r:id="rId13"/>
            </p:custDataLst>
          </p:nvPr>
        </p:nvSpPr>
        <p:spPr/>
        <p:txBody>
          <a:bodyPr/>
          <a:p>
            <a:fld id="{760FBDFE-C587-4B4C-A407-44438C67B59E}" type="datetimeFigureOut">
              <a:rPr altLang="en-US" lang="zh-CN" smtClean="0"/>
            </a:fld>
            <a:endParaRPr altLang="en-US" lang="zh-CN"/>
          </a:p>
        </p:txBody>
      </p:sp>
      <p:sp>
        <p:nvSpPr>
          <p:cNvPr id="1048742" name="页脚占位符 7"/>
          <p:cNvSpPr>
            <a:spLocks noGrp="1"/>
          </p:cNvSpPr>
          <p:nvPr>
            <p:ph type="ftr" sz="quarter" idx="11"/>
            <p:custDataLst>
              <p:tags r:id="rId14"/>
            </p:custDataLst>
          </p:nvPr>
        </p:nvSpPr>
        <p:spPr/>
        <p:txBody>
          <a:bodyPr/>
          <a:p>
            <a:endParaRPr altLang="en-US" lang="zh-CN"/>
          </a:p>
        </p:txBody>
      </p:sp>
      <p:sp>
        <p:nvSpPr>
          <p:cNvPr id="1048743" name="灯片编号占位符 8"/>
          <p:cNvSpPr>
            <a:spLocks noGrp="1"/>
          </p:cNvSpPr>
          <p:nvPr>
            <p:ph type="sldNum" sz="quarter" idx="12"/>
            <p:custDataLst>
              <p:tags r:id="rId15"/>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仅标题">
    <p:bg>
      <p:bgPr>
        <a:solidFill>
          <a:schemeClr val="bg2"/>
        </a:solidFill>
        <a:effectLst/>
      </p:bgPr>
    </p:bg>
    <p:spTree>
      <p:nvGrpSpPr>
        <p:cNvPr id="59" name=""/>
        <p:cNvGrpSpPr/>
        <p:nvPr/>
      </p:nvGrpSpPr>
      <p:grpSpPr>
        <a:xfrm>
          <a:off x="0" y="0"/>
          <a:ext cx="0" cy="0"/>
          <a:chOff x="0" y="0"/>
          <a:chExt cx="0" cy="0"/>
        </a:xfrm>
      </p:grpSpPr>
      <p:pic>
        <p:nvPicPr>
          <p:cNvPr id="2097154" name="图片 12"/>
          <p:cNvPicPr>
            <a:picLocks noChangeAspect="1"/>
          </p:cNvPicPr>
          <p:nvPr userDrawn="1">
            <p:custDataLst>
              <p:tags r:id="rId1"/>
            </p:custDataLst>
          </p:nvPr>
        </p:nvPicPr>
        <p:blipFill>
          <a:blip xmlns:r="http://schemas.openxmlformats.org/officeDocument/2006/relationships" r:embed="rId2"/>
          <a:stretch>
            <a:fillRect/>
          </a:stretch>
        </p:blipFill>
        <p:spPr>
          <a:xfrm>
            <a:off x="0" y="0"/>
            <a:ext cx="12192000" cy="6858000"/>
          </a:xfrm>
          <a:prstGeom prst="rect"/>
        </p:spPr>
      </p:pic>
      <p:sp>
        <p:nvSpPr>
          <p:cNvPr id="1048651" name="弦形 10"/>
          <p:cNvSpPr/>
          <p:nvPr userDrawn="1">
            <p:custDataLst>
              <p:tags r:id="rId3"/>
            </p:custDataLst>
          </p:nvPr>
        </p:nvSpPr>
        <p:spPr>
          <a:xfrm rot="14980854">
            <a:off x="441876" y="137586"/>
            <a:ext cx="1624330" cy="1624330"/>
          </a:xfrm>
          <a:prstGeom prst="chord"/>
          <a:gradFill>
            <a:gsLst>
              <a:gs pos="0">
                <a:srgbClr val="F0EAC5">
                  <a:alpha val="41000"/>
                </a:srgbClr>
              </a:gs>
              <a:gs pos="49000">
                <a:srgbClr val="BEA84E">
                  <a:alpha val="0"/>
                </a:srgbClr>
              </a:gs>
            </a:gsLst>
            <a:lin ang="1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52" name="椭圆 93"/>
          <p:cNvSpPr/>
          <p:nvPr userDrawn="1">
            <p:custDataLst>
              <p:tags r:id="rId4"/>
            </p:custDataLst>
          </p:nvPr>
        </p:nvSpPr>
        <p:spPr>
          <a:xfrm rot="9720000">
            <a:off x="9328785" y="1621790"/>
            <a:ext cx="777240" cy="77724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53" name="椭圆 94"/>
          <p:cNvSpPr/>
          <p:nvPr userDrawn="1">
            <p:custDataLst>
              <p:tags r:id="rId5"/>
            </p:custDataLst>
          </p:nvPr>
        </p:nvSpPr>
        <p:spPr>
          <a:xfrm rot="9720000">
            <a:off x="11149330" y="2199005"/>
            <a:ext cx="266700" cy="26670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54" name="椭圆 95"/>
          <p:cNvSpPr/>
          <p:nvPr userDrawn="1">
            <p:custDataLst>
              <p:tags r:id="rId6"/>
            </p:custDataLst>
          </p:nvPr>
        </p:nvSpPr>
        <p:spPr>
          <a:xfrm rot="9720000">
            <a:off x="9873615" y="902335"/>
            <a:ext cx="294640" cy="29464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bIns="46990" lIns="90170" rIns="90170" rtlCol="0" tIns="46990">
            <a:normAutofit fontScale="61111" lnSpcReduction="20000"/>
          </a:bodyPr>
          <a:p>
            <a:pPr algn="ctr"/>
            <a:endParaRPr altLang="en-US" lang="zh-CN"/>
          </a:p>
        </p:txBody>
      </p:sp>
      <p:sp>
        <p:nvSpPr>
          <p:cNvPr id="1048655" name="椭圆 97"/>
          <p:cNvSpPr/>
          <p:nvPr userDrawn="1">
            <p:custDataLst>
              <p:tags r:id="rId7"/>
            </p:custDataLst>
          </p:nvPr>
        </p:nvSpPr>
        <p:spPr>
          <a:xfrm rot="11640000" flipH="1" flipV="1">
            <a:off x="865505" y="2246630"/>
            <a:ext cx="777240" cy="77724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56" name="椭圆 98"/>
          <p:cNvSpPr/>
          <p:nvPr userDrawn="1">
            <p:custDataLst>
              <p:tags r:id="rId8"/>
            </p:custDataLst>
          </p:nvPr>
        </p:nvSpPr>
        <p:spPr>
          <a:xfrm rot="11640000" flipH="1" flipV="1">
            <a:off x="1591310" y="4034790"/>
            <a:ext cx="266700" cy="26670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57" name="椭圆 99"/>
          <p:cNvSpPr/>
          <p:nvPr userDrawn="1">
            <p:custDataLst>
              <p:tags r:id="rId9"/>
            </p:custDataLst>
          </p:nvPr>
        </p:nvSpPr>
        <p:spPr>
          <a:xfrm rot="11640000" flipH="1" flipV="1">
            <a:off x="716915" y="4802505"/>
            <a:ext cx="294640" cy="294640"/>
          </a:xfrm>
          <a:prstGeom prst="ellipse"/>
          <a:gradFill>
            <a:gsLst>
              <a:gs pos="13000">
                <a:schemeClr val="accent1"/>
              </a:gs>
              <a:gs pos="30000">
                <a:schemeClr val="accent2"/>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58" name="标题 1"/>
          <p:cNvSpPr>
            <a:spLocks noGrp="1"/>
          </p:cNvSpPr>
          <p:nvPr>
            <p:ph type="title"/>
            <p:custDataLst>
              <p:tags r:id="rId10"/>
            </p:custDataLst>
          </p:nvPr>
        </p:nvSpPr>
        <p:spPr/>
        <p:txBody>
          <a:bodyPr anchor="t" anchorCtr="0" bIns="46990" lIns="90170" rIns="90170" rtlCol="0" tIns="46990" vert="horz">
            <a:normAutofit/>
          </a:bodyPr>
          <a:lstStyle>
            <a:lvl1pPr algn="l" defTabSz="914400" eaLnBrk="1" fontAlgn="auto" hangingPunct="1" latinLnBrk="0" lvl="0" marL="0" marR="0" rtl="0">
              <a:lnSpc>
                <a:spcPct val="100000"/>
              </a:lnSpc>
              <a:buNone/>
              <a:defRPr altLang="en-US" baseline="0" b="1" cap="none" dirty="0" sz="2400" i="0" kern="1200" kumimoji="0" lang="zh-CN" noProof="1" normalizeH="0" spc="200" strike="noStrike" u="none">
                <a:solidFill>
                  <a:schemeClr val="bg1"/>
                </a:solidFill>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1048659" name="日期占位符 2"/>
          <p:cNvSpPr>
            <a:spLocks noGrp="1"/>
          </p:cNvSpPr>
          <p:nvPr>
            <p:ph type="dt" sz="half" idx="10"/>
            <p:custDataLst>
              <p:tags r:id="rId11"/>
            </p:custDataLst>
          </p:nvPr>
        </p:nvSpPr>
        <p:spPr/>
        <p:txBody>
          <a:bodyPr/>
          <a:p>
            <a:fld id="{760FBDFE-C587-4B4C-A407-44438C67B59E}" type="datetimeFigureOut">
              <a:rPr altLang="en-US" lang="zh-CN" smtClean="0"/>
            </a:fld>
            <a:endParaRPr altLang="en-US" lang="zh-CN"/>
          </a:p>
        </p:txBody>
      </p:sp>
      <p:sp>
        <p:nvSpPr>
          <p:cNvPr id="1048660" name="页脚占位符 3"/>
          <p:cNvSpPr>
            <a:spLocks noGrp="1"/>
          </p:cNvSpPr>
          <p:nvPr>
            <p:ph type="ftr" sz="quarter" idx="11"/>
            <p:custDataLst>
              <p:tags r:id="rId12"/>
            </p:custDataLst>
          </p:nvPr>
        </p:nvSpPr>
        <p:spPr/>
        <p:txBody>
          <a:bodyPr/>
          <a:p>
            <a:endParaRPr altLang="en-US" lang="zh-CN"/>
          </a:p>
        </p:txBody>
      </p:sp>
      <p:sp>
        <p:nvSpPr>
          <p:cNvPr id="1048661" name="灯片编号占位符 4"/>
          <p:cNvSpPr>
            <a:spLocks noGrp="1"/>
          </p:cNvSpPr>
          <p:nvPr>
            <p:ph type="sldNum" sz="quarter" idx="12"/>
            <p:custDataLst>
              <p:tags r:id="rId13"/>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空白">
    <p:bg>
      <p:bgPr>
        <a:solidFill>
          <a:schemeClr val="bg2"/>
        </a:solidFill>
        <a:effectLst/>
      </p:bgPr>
    </p:bg>
    <p:spTree>
      <p:nvGrpSpPr>
        <p:cNvPr id="73" name=""/>
        <p:cNvGrpSpPr/>
        <p:nvPr/>
      </p:nvGrpSpPr>
      <p:grpSpPr>
        <a:xfrm>
          <a:off x="0" y="0"/>
          <a:ext cx="0" cy="0"/>
          <a:chOff x="0" y="0"/>
          <a:chExt cx="0" cy="0"/>
        </a:xfrm>
      </p:grpSpPr>
      <p:pic>
        <p:nvPicPr>
          <p:cNvPr id="2097157" name="图片 4"/>
          <p:cNvPicPr>
            <a:picLocks noChangeAspect="1"/>
          </p:cNvPicPr>
          <p:nvPr userDrawn="1">
            <p:custDataLst>
              <p:tags r:id="rId1"/>
            </p:custDataLst>
          </p:nvPr>
        </p:nvPicPr>
        <p:blipFill>
          <a:blip xmlns:r="http://schemas.openxmlformats.org/officeDocument/2006/relationships" r:embed="rId2"/>
          <a:stretch>
            <a:fillRect/>
          </a:stretch>
        </p:blipFill>
        <p:spPr>
          <a:xfrm>
            <a:off x="0" y="0"/>
            <a:ext cx="12192000" cy="6858000"/>
          </a:xfrm>
          <a:prstGeom prst="rect"/>
        </p:spPr>
      </p:pic>
      <p:sp>
        <p:nvSpPr>
          <p:cNvPr id="1048744" name="日期占位符 1"/>
          <p:cNvSpPr>
            <a:spLocks noGrp="1"/>
          </p:cNvSpPr>
          <p:nvPr>
            <p:ph type="dt" sz="half" idx="10"/>
            <p:custDataLst>
              <p:tags r:id="rId3"/>
            </p:custDataLst>
          </p:nvPr>
        </p:nvSpPr>
        <p:spPr/>
        <p:txBody>
          <a:bodyPr/>
          <a:p>
            <a:fld id="{760FBDFE-C587-4B4C-A407-44438C67B59E}" type="datetimeFigureOut">
              <a:rPr altLang="en-US" lang="zh-CN" smtClean="0"/>
            </a:fld>
            <a:endParaRPr altLang="en-US" lang="zh-CN"/>
          </a:p>
        </p:txBody>
      </p:sp>
      <p:sp>
        <p:nvSpPr>
          <p:cNvPr id="1048745" name="页脚占位符 2"/>
          <p:cNvSpPr>
            <a:spLocks noGrp="1"/>
          </p:cNvSpPr>
          <p:nvPr>
            <p:ph type="ftr" sz="quarter" idx="11"/>
            <p:custDataLst>
              <p:tags r:id="rId4"/>
            </p:custDataLst>
          </p:nvPr>
        </p:nvSpPr>
        <p:spPr/>
        <p:txBody>
          <a:bodyPr/>
          <a:p>
            <a:endParaRPr altLang="en-US" lang="zh-CN"/>
          </a:p>
        </p:txBody>
      </p:sp>
      <p:sp>
        <p:nvSpPr>
          <p:cNvPr id="1048746" name="灯片编号占位符 3"/>
          <p:cNvSpPr>
            <a:spLocks noGrp="1"/>
          </p:cNvSpPr>
          <p:nvPr>
            <p:ph type="sldNum" sz="quarter" idx="12"/>
            <p:custDataLst>
              <p:tags r:id="rId5"/>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86" name=""/>
        <p:cNvGrpSpPr/>
        <p:nvPr/>
      </p:nvGrpSpPr>
      <p:grpSpPr>
        <a:xfrm>
          <a:off x="0" y="0"/>
          <a:ext cx="0" cy="0"/>
          <a:chOff x="0" y="0"/>
          <a:chExt cx="0" cy="0"/>
        </a:xfrm>
      </p:grpSpPr>
      <p:grpSp>
        <p:nvGrpSpPr>
          <p:cNvPr id="87" name="组合 34"/>
          <p:cNvGrpSpPr/>
          <p:nvPr userDrawn="1">
            <p:custDataLst>
              <p:tags r:id="rId1"/>
            </p:custDataLst>
          </p:nvPr>
        </p:nvGrpSpPr>
        <p:grpSpPr>
          <a:xfrm>
            <a:off x="217805" y="361950"/>
            <a:ext cx="11838962" cy="6428414"/>
            <a:chOff x="217805" y="361950"/>
            <a:chExt cx="11838962" cy="6428414"/>
          </a:xfrm>
        </p:grpSpPr>
        <p:grpSp>
          <p:nvGrpSpPr>
            <p:cNvPr id="88" name="组合 20"/>
            <p:cNvGrpSpPr/>
            <p:nvPr userDrawn="1">
              <p:custDataLst>
                <p:tags r:id="rId2"/>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810" name="椭圆 21"/>
              <p:cNvSpPr/>
              <p:nvPr userDrawn="1">
                <p:custDataLst>
                  <p:tags r:id="rId3"/>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11" name="等腰三角形 22"/>
              <p:cNvSpPr/>
              <p:nvPr userDrawn="1">
                <p:custDataLst>
                  <p:tags r:id="rId4"/>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12" name="椭圆 23"/>
              <p:cNvSpPr/>
              <p:nvPr userDrawn="1">
                <p:custDataLst>
                  <p:tags r:id="rId5"/>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13" name="椭圆 24"/>
              <p:cNvSpPr/>
              <p:nvPr userDrawn="1">
                <p:custDataLst>
                  <p:tags r:id="rId6"/>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14" name="椭圆 25"/>
              <p:cNvSpPr/>
              <p:nvPr userDrawn="1">
                <p:custDataLst>
                  <p:tags r:id="rId7"/>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15" name="椭圆 26"/>
              <p:cNvSpPr/>
              <p:nvPr userDrawn="1">
                <p:custDataLst>
                  <p:tags r:id="rId8"/>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nvGrpSpPr>
            <p:cNvPr id="89" name="组合 27"/>
            <p:cNvGrpSpPr/>
            <p:nvPr userDrawn="1">
              <p:custDataLst>
                <p:tags r:id="rId9"/>
              </p:custDataLst>
            </p:nvPr>
          </p:nvGrpSpPr>
          <p:grpSpPr>
            <a:xfrm>
              <a:off x="11039497" y="5020619"/>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816" name="椭圆 28"/>
              <p:cNvSpPr/>
              <p:nvPr userDrawn="1">
                <p:custDataLst>
                  <p:tags r:id="rId10"/>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17" name="等腰三角形 29"/>
              <p:cNvSpPr/>
              <p:nvPr userDrawn="1">
                <p:custDataLst>
                  <p:tags r:id="rId11"/>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18" name="椭圆 30"/>
              <p:cNvSpPr/>
              <p:nvPr userDrawn="1">
                <p:custDataLst>
                  <p:tags r:id="rId12"/>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19" name="椭圆 31"/>
              <p:cNvSpPr/>
              <p:nvPr userDrawn="1">
                <p:custDataLst>
                  <p:tags r:id="rId13"/>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20" name="椭圆 32"/>
              <p:cNvSpPr/>
              <p:nvPr userDrawn="1">
                <p:custDataLst>
                  <p:tags r:id="rId14"/>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821" name="椭圆 33"/>
              <p:cNvSpPr/>
              <p:nvPr userDrawn="1">
                <p:custDataLst>
                  <p:tags r:id="rId15"/>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sp>
        <p:nvSpPr>
          <p:cNvPr id="1048822" name="标题 1"/>
          <p:cNvSpPr>
            <a:spLocks noGrp="1"/>
          </p:cNvSpPr>
          <p:nvPr>
            <p:ph type="title"/>
            <p:custDataLst>
              <p:tags r:id="rId16"/>
            </p:custDataLst>
          </p:nvPr>
        </p:nvSpPr>
        <p:spPr>
          <a:xfrm>
            <a:off x="669930" y="443234"/>
            <a:ext cx="10852237" cy="441964"/>
          </a:xfrm>
        </p:spPr>
        <p:txBody>
          <a:bodyPr anchor="t" anchorCtr="0" bIns="46990" lIns="90170" rIns="90170" rtlCol="0" tIns="46990" vert="horz">
            <a:normAutofit/>
          </a:bodyPr>
          <a:lstStyle>
            <a:lvl1pPr algn="l" defTabSz="914400" eaLnBrk="1" fontAlgn="auto" hangingPunct="1" latinLnBrk="0" lvl="0" marL="0" marR="0" rtl="0">
              <a:lnSpc>
                <a:spcPct val="100000"/>
              </a:lnSpc>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1048823" name="图片占位符 2"/>
          <p:cNvSpPr>
            <a:spLocks noGrp="1"/>
          </p:cNvSpPr>
          <p:nvPr>
            <p:ph type="pic" idx="1"/>
            <p:custDataLst>
              <p:tags r:id="rId17"/>
            </p:custDataLst>
          </p:nvPr>
        </p:nvSpPr>
        <p:spPr>
          <a:xfrm>
            <a:off x="669930" y="952508"/>
            <a:ext cx="5283242" cy="5388907"/>
          </a:xfrm>
        </p:spPr>
        <p:txBody>
          <a:bodyPr bIns="46990" lIns="90170" rIns="90170" rtlCol="0" tIns="46990" vert="horz">
            <a:normAutofit/>
          </a:bodyPr>
          <a:lstStyle>
            <a:lvl1pPr algn="l" defTabSz="914400" eaLnBrk="1" fontAlgn="auto" hangingPunct="1" indent="0" latinLnBrk="0" lvl="0" marL="0" marR="0" rtl="0">
              <a:lnSpc>
                <a:spcPct val="130000"/>
              </a:lnSpc>
              <a:spcBef>
                <a:spcPts val="0"/>
              </a:spcBef>
              <a:spcAft>
                <a:spcPts val="1000"/>
              </a:spcAft>
              <a:buFont typeface="Arial" panose="020B0604020202020204" pitchFamily="34" charset="0"/>
              <a:buNone/>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vl2pPr algn="l" defTabSz="914400" eaLnBrk="1" fontAlgn="auto" hangingPunct="1" indent="-228600" latinLnBrk="0" lvl="1" marL="685800" marR="0" rtl="0">
              <a:lnSpc>
                <a:spcPct val="130000"/>
              </a:lnSpc>
              <a:spcBef>
                <a:spcPts val="0"/>
              </a:spcBef>
              <a:spcAft>
                <a:spcPts val="1000"/>
              </a:spcAft>
              <a:buFont typeface="Arial" panose="020B0604020202020204" pitchFamily="34" charset="0"/>
              <a:buChar char="•"/>
              <a:tabLst>
                <a:tab algn="l" pos="1609725"/>
              </a:tabLst>
              <a:defRPr altLang="en-US" baseline="0" b="0" cap="none" dirty="0" sz="1600" i="0" kern="1200" kumimoji="0" lang="zh-CN" noProof="1" normalizeH="0" spc="150" strike="noStrike" u="none">
                <a:solidFill>
                  <a:schemeClr val="tx1"/>
                </a:solidFill>
                <a:latin typeface="+mn-lt"/>
                <a:ea typeface="+mn-ea"/>
                <a:cs typeface="+mn-cs"/>
                <a:sym typeface="+mn-ea"/>
              </a:defRPr>
            </a:lvl2pPr>
            <a:lvl3pPr algn="l" defTabSz="914400" eaLnBrk="1" fontAlgn="auto" hangingPunct="1" indent="-228600" latinLnBrk="0" lvl="2" marL="11430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solidFill>
                <a:latin typeface="+mn-lt"/>
                <a:ea typeface="+mn-ea"/>
                <a:cs typeface="+mn-cs"/>
                <a:sym typeface="+mn-ea"/>
              </a:defRPr>
            </a:lvl3pPr>
            <a:lvl4pPr algn="l" defTabSz="914400" eaLnBrk="1" fontAlgn="auto" hangingPunct="1" indent="-228600" latinLnBrk="0" lvl="3" marL="16002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solidFill>
                <a:latin typeface="+mn-lt"/>
                <a:ea typeface="+mn-ea"/>
                <a:cs typeface="+mn-cs"/>
                <a:sym typeface="+mn-ea"/>
              </a:defRPr>
            </a:lvl4pPr>
            <a:lvl5pPr algn="l" defTabSz="914400" eaLnBrk="1" fontAlgn="auto" hangingPunct="1" indent="-228600" latinLnBrk="0" lvl="4" marL="20574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solidFill>
                <a:latin typeface="+mn-lt"/>
                <a:ea typeface="+mn-ea"/>
                <a:cs typeface="+mn-cs"/>
                <a:sym typeface="+mn-ea"/>
              </a:defRPr>
            </a:lvl5pPr>
          </a:lstStyle>
          <a:p>
            <a:pPr lvl="0"/>
            <a:endParaRPr dirty="0">
              <a:sym typeface="+mn-ea"/>
            </a:endParaRPr>
          </a:p>
        </p:txBody>
      </p:sp>
      <p:sp>
        <p:nvSpPr>
          <p:cNvPr id="1048824" name="文本占位符 3"/>
          <p:cNvSpPr>
            <a:spLocks noGrp="1"/>
          </p:cNvSpPr>
          <p:nvPr>
            <p:ph type="body" sz="half" idx="2"/>
            <p:custDataLst>
              <p:tags r:id="rId18"/>
            </p:custDataLst>
          </p:nvPr>
        </p:nvSpPr>
        <p:spPr>
          <a:xfrm>
            <a:off x="6238925" y="952508"/>
            <a:ext cx="5283242" cy="5388907"/>
          </a:xfrm>
        </p:spPr>
        <p:txBody>
          <a:bodyPr bIns="46990" lIns="90170" rIns="90170" rtlCol="0" tIns="46990" vert="horz">
            <a:normAutofit/>
          </a:bodyPr>
          <a:lstStyle>
            <a:lvl1pPr algn="l" defTabSz="914400" eaLnBrk="1" fontAlgn="auto" hangingPunct="1" indent="-228600" latinLnBrk="0" lvl="0" marL="228600" marR="0" rtl="0">
              <a:lnSpc>
                <a:spcPct val="130000"/>
              </a:lnSpc>
              <a:spcBef>
                <a:spcPts val="0"/>
              </a:spcBef>
              <a:spcAft>
                <a:spcPts val="1000"/>
              </a:spcAft>
              <a:buFont typeface="Arial" panose="020B0604020202020204" pitchFamily="34" charset="0"/>
              <a:buChar char="•"/>
              <a:defRPr altLang="en-US" baseline="0" b="0" cap="none" dirty="0" sz="1600" i="0" kern="1200" kumimoji="0" lang="zh-CN" noProof="1" normalizeH="0" spc="150" strike="noStrike" u="none">
                <a:solidFill>
                  <a:schemeClr val="tx1">
                    <a:lumMod val="85000"/>
                    <a:lumOff val="15000"/>
                  </a:schemeClr>
                </a:solidFill>
                <a:latin typeface="Arial" panose="020B0604020202020204" pitchFamily="34" charset="0"/>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1048825" name="日期占位符 4"/>
          <p:cNvSpPr>
            <a:spLocks noGrp="1"/>
          </p:cNvSpPr>
          <p:nvPr>
            <p:ph type="dt" sz="half" idx="10"/>
            <p:custDataLst>
              <p:tags r:id="rId19"/>
            </p:custDataLst>
          </p:nvPr>
        </p:nvSpPr>
        <p:spPr/>
        <p:txBody>
          <a:bodyPr/>
          <a:p>
            <a:fld id="{9EFD9D74-47D9-4702-A33C-335B63B48DBF}" type="datetimeFigureOut">
              <a:rPr altLang="en-US" lang="zh-CN" smtClean="0"/>
            </a:fld>
            <a:endParaRPr altLang="en-US" dirty="0" lang="zh-CN"/>
          </a:p>
        </p:txBody>
      </p:sp>
      <p:sp>
        <p:nvSpPr>
          <p:cNvPr id="1048826" name="页脚占位符 5"/>
          <p:cNvSpPr>
            <a:spLocks noGrp="1"/>
          </p:cNvSpPr>
          <p:nvPr>
            <p:ph type="ftr" sz="quarter" idx="11"/>
            <p:custDataLst>
              <p:tags r:id="rId20"/>
            </p:custDataLst>
          </p:nvPr>
        </p:nvSpPr>
        <p:spPr/>
        <p:txBody>
          <a:bodyPr/>
          <a:p>
            <a:endParaRPr altLang="en-US" dirty="0" lang="zh-CN"/>
          </a:p>
        </p:txBody>
      </p:sp>
      <p:sp>
        <p:nvSpPr>
          <p:cNvPr id="1048827" name="灯片编号占位符 6"/>
          <p:cNvSpPr>
            <a:spLocks noGrp="1"/>
          </p:cNvSpPr>
          <p:nvPr>
            <p:ph type="sldNum" sz="quarter" idx="12"/>
            <p:custDataLst>
              <p:tags r:id="rId21"/>
            </p:custDataLst>
          </p:nvPr>
        </p:nvSpPr>
        <p:spPr/>
        <p:txBody>
          <a:bodyPr/>
          <a:p>
            <a:fld id="{FABC47A4-756D-490B-A52F-7D9E2C9FC05F}" type="slidenum">
              <a:rPr altLang="en-US" lang="zh-CN" smtClean="0"/>
            </a:fld>
            <a:endParaRPr altLang="en-US"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vertTitleAndTx">
  <p:cSld name="竖排标题与文本">
    <p:bg>
      <p:bgPr>
        <a:solidFill>
          <a:schemeClr val="bg2"/>
        </a:solidFill>
        <a:effectLst/>
      </p:bgPr>
    </p:bg>
    <p:spTree>
      <p:nvGrpSpPr>
        <p:cNvPr id="64" name=""/>
        <p:cNvGrpSpPr/>
        <p:nvPr/>
      </p:nvGrpSpPr>
      <p:grpSpPr>
        <a:xfrm>
          <a:off x="0" y="0"/>
          <a:ext cx="0" cy="0"/>
          <a:chOff x="0" y="0"/>
          <a:chExt cx="0" cy="0"/>
        </a:xfrm>
      </p:grpSpPr>
      <p:grpSp>
        <p:nvGrpSpPr>
          <p:cNvPr id="65" name="组合 26"/>
          <p:cNvGrpSpPr/>
          <p:nvPr userDrawn="1">
            <p:custDataLst>
              <p:tags r:id="rId1"/>
            </p:custDataLst>
          </p:nvPr>
        </p:nvGrpSpPr>
        <p:grpSpPr>
          <a:xfrm>
            <a:off x="217805" y="361950"/>
            <a:ext cx="11838962" cy="6428414"/>
            <a:chOff x="217805" y="361950"/>
            <a:chExt cx="11838962" cy="6428414"/>
          </a:xfrm>
        </p:grpSpPr>
        <p:grpSp>
          <p:nvGrpSpPr>
            <p:cNvPr id="66" name="组合 27"/>
            <p:cNvGrpSpPr/>
            <p:nvPr userDrawn="1">
              <p:custDataLst>
                <p:tags r:id="rId2"/>
              </p:custDataLst>
            </p:nvPr>
          </p:nvGrpSpPr>
          <p:grpSpPr>
            <a:xfrm>
              <a:off x="217805" y="361950"/>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688" name="椭圆 35"/>
              <p:cNvSpPr/>
              <p:nvPr userDrawn="1">
                <p:custDataLst>
                  <p:tags r:id="rId3"/>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89" name="等腰三角形 36"/>
              <p:cNvSpPr/>
              <p:nvPr userDrawn="1">
                <p:custDataLst>
                  <p:tags r:id="rId4"/>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90" name="椭圆 37"/>
              <p:cNvSpPr/>
              <p:nvPr userDrawn="1">
                <p:custDataLst>
                  <p:tags r:id="rId5"/>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91" name="椭圆 38"/>
              <p:cNvSpPr/>
              <p:nvPr userDrawn="1">
                <p:custDataLst>
                  <p:tags r:id="rId6"/>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92" name="椭圆 39"/>
              <p:cNvSpPr/>
              <p:nvPr userDrawn="1">
                <p:custDataLst>
                  <p:tags r:id="rId7"/>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93" name="椭圆 40"/>
              <p:cNvSpPr/>
              <p:nvPr userDrawn="1">
                <p:custDataLst>
                  <p:tags r:id="rId8"/>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nvGrpSpPr>
            <p:cNvPr id="67" name="组合 28"/>
            <p:cNvGrpSpPr/>
            <p:nvPr userDrawn="1">
              <p:custDataLst>
                <p:tags r:id="rId9"/>
              </p:custDataLst>
            </p:nvPr>
          </p:nvGrpSpPr>
          <p:grpSpPr>
            <a:xfrm>
              <a:off x="11039497" y="5020619"/>
              <a:ext cx="1017270" cy="1769745"/>
              <a:chOff x="217805" y="361950"/>
              <a:chExt cx="1017270" cy="1769745"/>
            </a:xfrm>
            <a:gradFill>
              <a:gsLst>
                <a:gs pos="13000">
                  <a:schemeClr val="accent1"/>
                </a:gs>
                <a:gs pos="30000">
                  <a:schemeClr val="accent2"/>
                </a:gs>
                <a:gs pos="100000">
                  <a:schemeClr val="accent6"/>
                </a:gs>
              </a:gsLst>
              <a:lin ang="2700000" scaled="0"/>
            </a:gradFill>
          </p:grpSpPr>
          <p:sp>
            <p:nvSpPr>
              <p:cNvPr id="1048694" name="椭圆 29"/>
              <p:cNvSpPr/>
              <p:nvPr userDrawn="1">
                <p:custDataLst>
                  <p:tags r:id="rId10"/>
                </p:custDataLst>
              </p:nvPr>
            </p:nvSpPr>
            <p:spPr>
              <a:xfrm rot="2280000">
                <a:off x="261620" y="1474470"/>
                <a:ext cx="334645" cy="334645"/>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95" name="等腰三角形 30"/>
              <p:cNvSpPr/>
              <p:nvPr userDrawn="1">
                <p:custDataLst>
                  <p:tags r:id="rId11"/>
                </p:custDataLst>
              </p:nvPr>
            </p:nvSpPr>
            <p:spPr>
              <a:xfrm rot="6240000">
                <a:off x="1069975" y="361950"/>
                <a:ext cx="165100" cy="165100"/>
              </a:xfrm>
              <a:prstGeom prst="triangle"/>
              <a:grpFill/>
              <a:ln w="12700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96" name="椭圆 31"/>
              <p:cNvSpPr/>
              <p:nvPr userDrawn="1">
                <p:custDataLst>
                  <p:tags r:id="rId12"/>
                </p:custDataLst>
              </p:nvPr>
            </p:nvSpPr>
            <p:spPr>
              <a:xfrm rot="2280000">
                <a:off x="712470" y="201612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97" name="椭圆 32"/>
              <p:cNvSpPr/>
              <p:nvPr userDrawn="1">
                <p:custDataLst>
                  <p:tags r:id="rId13"/>
                </p:custDataLst>
              </p:nvPr>
            </p:nvSpPr>
            <p:spPr>
              <a:xfrm rot="2280000">
                <a:off x="217805" y="732790"/>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98" name="椭圆 33"/>
              <p:cNvSpPr/>
              <p:nvPr userDrawn="1">
                <p:custDataLst>
                  <p:tags r:id="rId14"/>
                </p:custDataLst>
              </p:nvPr>
            </p:nvSpPr>
            <p:spPr>
              <a:xfrm rot="2280000">
                <a:off x="615950" y="110299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sp>
            <p:nvSpPr>
              <p:cNvPr id="1048699" name="椭圆 34"/>
              <p:cNvSpPr/>
              <p:nvPr userDrawn="1">
                <p:custDataLst>
                  <p:tags r:id="rId15"/>
                </p:custDataLst>
              </p:nvPr>
            </p:nvSpPr>
            <p:spPr>
              <a:xfrm rot="2280000">
                <a:off x="636270" y="367665"/>
                <a:ext cx="115570" cy="115570"/>
              </a:xfrm>
              <a:prstGeom prst="ellipse"/>
              <a:gr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baseline="0" lang="zh-CN">
                  <a:latin typeface="Arial" panose="020B0604020202020204" pitchFamily="34" charset="0"/>
                </a:endParaRPr>
              </a:p>
            </p:txBody>
          </p:sp>
        </p:grpSp>
      </p:grpSp>
      <p:sp>
        <p:nvSpPr>
          <p:cNvPr id="1048700" name="竖排标题 1"/>
          <p:cNvSpPr>
            <a:spLocks noGrp="1"/>
          </p:cNvSpPr>
          <p:nvPr>
            <p:ph type="title" orient="vert"/>
            <p:custDataLst>
              <p:tags r:id="rId16"/>
            </p:custDataLst>
          </p:nvPr>
        </p:nvSpPr>
        <p:spPr>
          <a:xfrm>
            <a:off x="10571135" y="952508"/>
            <a:ext cx="950984" cy="5388907"/>
          </a:xfrm>
        </p:spPr>
        <p:txBody>
          <a:bodyPr anchor="ctr" anchorCtr="0" bIns="46990" lIns="90170" rIns="90170" rtlCol="0" tIns="46990" vert="eaVert">
            <a:normAutofit/>
          </a:bodyPr>
          <a:lstStyle>
            <a:lvl1pPr algn="l" defTabSz="914400" eaLnBrk="1" fontAlgn="auto" hangingPunct="1" latinLnBrk="0" lvl="0" marL="0" marR="0" rtl="0">
              <a:lnSpc>
                <a:spcPct val="100000"/>
              </a:lnSpc>
              <a:spcAft>
                <a:spcPts val="0"/>
              </a:spcAft>
              <a:buNone/>
              <a:defRPr altLang="en-US" baseline="0" b="1" cap="none" dirty="0" sz="2400" i="0" kern="1200" kumimoji="0" lang="zh-CN" noProof="1" normalizeH="0" spc="200" strike="noStrike" u="none">
                <a:solidFill>
                  <a:schemeClr val="tx1">
                    <a:lumMod val="85000"/>
                    <a:lumOff val="15000"/>
                  </a:schemeClr>
                </a:solidFill>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1048701" name="竖排文字占位符 2"/>
          <p:cNvSpPr>
            <a:spLocks noGrp="1"/>
          </p:cNvSpPr>
          <p:nvPr>
            <p:ph type="body" orient="vert" idx="1"/>
            <p:custDataLst>
              <p:tags r:id="rId17"/>
            </p:custDataLst>
          </p:nvPr>
        </p:nvSpPr>
        <p:spPr>
          <a:xfrm>
            <a:off x="669925" y="952500"/>
            <a:ext cx="9828101" cy="5388907"/>
          </a:xfrm>
        </p:spPr>
        <p:txBody>
          <a:bodyPr bIns="46990" lIns="90170" rIns="90170" tIns="46990" vert="eaVert">
            <a:normAutofit/>
          </a:bodyPr>
          <a:lstStyle>
            <a:lvl1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1pPr>
            <a:lvl2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2pPr>
            <a:lvl3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3pPr>
            <a:lvl4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4pPr>
            <a:lvl5pPr eaLnBrk="1" fontAlgn="auto" hangingPunct="1" indent="0" latinLnBrk="0">
              <a:defRPr baseline="0">
                <a:solidFill>
                  <a:schemeClr val="tx1">
                    <a:lumMod val="85000"/>
                    <a:lumOff val="15000"/>
                  </a:schemeClr>
                </a:solidFill>
                <a:latin typeface="Arial" panose="020B0604020202020204" pitchFamily="34" charset="0"/>
                <a:ea typeface="微软雅黑" panose="020B0503020204020204" charset="-122"/>
              </a:defRPr>
            </a:lvl5pPr>
          </a:lstStyle>
          <a:p>
            <a:pPr lvl="0"/>
            <a:r>
              <a:rPr altLang="en-US" dirty="0" lang="zh-CN"/>
              <a:t>单击此处编辑母版文本样式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702" name="日期占位符 3"/>
          <p:cNvSpPr>
            <a:spLocks noGrp="1"/>
          </p:cNvSpPr>
          <p:nvPr>
            <p:ph type="dt" sz="half" idx="10"/>
            <p:custDataLst>
              <p:tags r:id="rId18"/>
            </p:custDataLst>
          </p:nvPr>
        </p:nvSpPr>
        <p:spPr/>
        <p:txBody>
          <a:bodyPr/>
          <a:p>
            <a:fld id="{760FBDFE-C587-4B4C-A407-44438C67B59E}" type="datetimeFigureOut">
              <a:rPr altLang="en-US" lang="zh-CN" smtClean="0"/>
            </a:fld>
            <a:endParaRPr altLang="en-US" lang="zh-CN"/>
          </a:p>
        </p:txBody>
      </p:sp>
      <p:sp>
        <p:nvSpPr>
          <p:cNvPr id="1048703" name="页脚占位符 4"/>
          <p:cNvSpPr>
            <a:spLocks noGrp="1"/>
          </p:cNvSpPr>
          <p:nvPr>
            <p:ph type="ftr" sz="quarter" idx="11"/>
            <p:custDataLst>
              <p:tags r:id="rId19"/>
            </p:custDataLst>
          </p:nvPr>
        </p:nvSpPr>
        <p:spPr/>
        <p:txBody>
          <a:bodyPr/>
          <a:p>
            <a:endParaRPr altLang="en-US" lang="zh-CN"/>
          </a:p>
        </p:txBody>
      </p:sp>
      <p:sp>
        <p:nvSpPr>
          <p:cNvPr id="1048704" name="灯片编号占位符 5"/>
          <p:cNvSpPr>
            <a:spLocks noGrp="1"/>
          </p:cNvSpPr>
          <p:nvPr>
            <p:ph type="sldNum" sz="quarter" idx="12"/>
            <p:custDataLst>
              <p:tags r:id="rId20"/>
            </p:custDataLst>
          </p:nvPr>
        </p:nvSpPr>
        <p:spPr/>
        <p:txBody>
          <a:bodyPr/>
          <a:p>
            <a:fld id="{49AE70B2-8BF9-45C0-BB95-33D1B9D3A854}" type="slidenum">
              <a:rPr altLang="en-US" lang="zh-CN" smtClean="0"/>
            </a:fld>
            <a:endParaRPr altLang="en-US" lang="zh-C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ags" Target="../tags/tag258.xml"/><Relationship Id="rId20" Type="http://schemas.openxmlformats.org/officeDocument/2006/relationships/tags" Target="../tags/tag259.xml"/><Relationship Id="rId21" Type="http://schemas.openxmlformats.org/officeDocument/2006/relationships/tags" Target="../tags/tag260.xml"/><Relationship Id="rId22" Type="http://schemas.openxmlformats.org/officeDocument/2006/relationships/tags" Target="../tags/tag261.xml"/><Relationship Id="rId23" Type="http://schemas.openxmlformats.org/officeDocument/2006/relationships/tags" Target="../tags/tag262.xml"/><Relationship Id="rId24" Type="http://schemas.openxmlformats.org/officeDocument/2006/relationships/tags" Target="../tags/tag263.xml"/><Relationship Id="rId2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7" name=""/>
        <p:cNvGrpSpPr/>
        <p:nvPr/>
      </p:nvGrpSpPr>
      <p:grpSpPr>
        <a:xfrm>
          <a:off x="0" y="0"/>
          <a:ext cx="0" cy="0"/>
          <a:chOff x="0" y="0"/>
          <a:chExt cx="0" cy="0"/>
        </a:xfrm>
      </p:grpSpPr>
      <p:sp>
        <p:nvSpPr>
          <p:cNvPr id="1048576" name="标题占位符 1"/>
          <p:cNvSpPr>
            <a:spLocks noGrp="1"/>
          </p:cNvSpPr>
          <p:nvPr>
            <p:ph type="title"/>
            <p:custDataLst>
              <p:tags r:id="rId19"/>
            </p:custDataLst>
          </p:nvPr>
        </p:nvSpPr>
        <p:spPr>
          <a:xfrm>
            <a:off x="669882" y="443230"/>
            <a:ext cx="10852237" cy="441964"/>
          </a:xfrm>
          <a:prstGeom prst="rect"/>
        </p:spPr>
        <p:txBody>
          <a:bodyPr anchor="t" anchorCtr="0" bIns="46990" lIns="90170" rIns="90170" rtlCol="0" tIns="46990" vert="horz">
            <a:normAutofit/>
          </a:bodyPr>
          <a:p>
            <a:r>
              <a:rPr altLang="en-US" dirty="0" lang="zh-CN"/>
              <a:t>单击此处编辑母版标题样式</a:t>
            </a:r>
            <a:endParaRPr altLang="en-US" dirty="0" lang="zh-CN"/>
          </a:p>
        </p:txBody>
      </p:sp>
      <p:sp>
        <p:nvSpPr>
          <p:cNvPr id="1048577" name="文本占位符 2"/>
          <p:cNvSpPr>
            <a:spLocks noGrp="1"/>
          </p:cNvSpPr>
          <p:nvPr>
            <p:ph type="body" idx="1"/>
            <p:custDataLst>
              <p:tags r:id="rId20"/>
            </p:custDataLst>
          </p:nvPr>
        </p:nvSpPr>
        <p:spPr>
          <a:xfrm>
            <a:off x="669882" y="952508"/>
            <a:ext cx="10852237" cy="5388907"/>
          </a:xfrm>
          <a:prstGeom prst="rect"/>
        </p:spPr>
        <p:txBody>
          <a:bodyPr bIns="46990" lIns="90170" rIns="90170" rtlCol="0" tIns="46990" vert="horz">
            <a:normAutofit/>
          </a:bodyPr>
          <a:p>
            <a:pPr lvl="0"/>
            <a:r>
              <a:rPr altLang="en-US" dirty="0" lang="zh-CN"/>
              <a:t>单击此处编辑母版文本样式</a:t>
            </a:r>
            <a:endParaRPr altLang="en-US" dirty="0" lang="zh-CN"/>
          </a:p>
          <a:p>
            <a:pPr lvl="1"/>
            <a:r>
              <a:rPr altLang="en-US" dirty="0" lang="zh-CN"/>
              <a:t>第二级</a:t>
            </a:r>
            <a:endParaRPr altLang="en-US" dirty="0" lang="zh-CN"/>
          </a:p>
          <a:p>
            <a:pPr lvl="2"/>
            <a:r>
              <a:rPr altLang="en-US" dirty="0" lang="zh-CN"/>
              <a:t>第三级</a:t>
            </a:r>
            <a:endParaRPr altLang="en-US" dirty="0" lang="zh-CN"/>
          </a:p>
          <a:p>
            <a:pPr lvl="3"/>
            <a:r>
              <a:rPr altLang="en-US" dirty="0" lang="zh-CN"/>
              <a:t>第四级</a:t>
            </a:r>
            <a:endParaRPr altLang="en-US" dirty="0" lang="zh-CN"/>
          </a:p>
          <a:p>
            <a:pPr lvl="4"/>
            <a:r>
              <a:rPr altLang="en-US" dirty="0" lang="zh-CN"/>
              <a:t>第五级</a:t>
            </a:r>
            <a:endParaRPr altLang="en-US" dirty="0" lang="zh-CN"/>
          </a:p>
        </p:txBody>
      </p:sp>
      <p:sp>
        <p:nvSpPr>
          <p:cNvPr id="1048578" name="日期占位符 3"/>
          <p:cNvSpPr>
            <a:spLocks noGrp="1"/>
          </p:cNvSpPr>
          <p:nvPr>
            <p:ph type="dt" sz="half" idx="2"/>
            <p:custDataLst>
              <p:tags r:id="rId21"/>
            </p:custDataLst>
          </p:nvPr>
        </p:nvSpPr>
        <p:spPr>
          <a:xfrm>
            <a:off x="879742" y="6349833"/>
            <a:ext cx="2700000" cy="316800"/>
          </a:xfrm>
          <a:prstGeom prst="rect"/>
        </p:spPr>
        <p:txBody>
          <a:bodyPr anchor="ctr" bIns="45720" lIns="91440" rIns="91440" rtlCol="0" tIns="45720" vert="horz">
            <a:normAutofit/>
          </a:bodyPr>
          <a:lstStyle>
            <a:lvl1pPr algn="l">
              <a:defRPr sz="1200">
                <a:solidFill>
                  <a:schemeClr val="tx1">
                    <a:tint val="75000"/>
                  </a:schemeClr>
                </a:solidFill>
              </a:defRPr>
            </a:lvl1pPr>
          </a:lstStyle>
          <a:p>
            <a:fld id="{760FBDFE-C587-4B4C-A407-44438C67B59E}" type="datetimeFigureOut">
              <a:rPr altLang="en-US" lang="zh-CN" smtClean="0"/>
            </a:fld>
            <a:endParaRPr altLang="en-US" lang="zh-CN"/>
          </a:p>
        </p:txBody>
      </p:sp>
      <p:sp>
        <p:nvSpPr>
          <p:cNvPr id="1048579" name="页脚占位符 4"/>
          <p:cNvSpPr>
            <a:spLocks noGrp="1"/>
          </p:cNvSpPr>
          <p:nvPr>
            <p:ph type="ftr" sz="quarter" idx="3"/>
            <p:custDataLst>
              <p:tags r:id="rId22"/>
            </p:custDataLst>
          </p:nvPr>
        </p:nvSpPr>
        <p:spPr>
          <a:xfrm>
            <a:off x="4116000" y="6349833"/>
            <a:ext cx="3960000" cy="316800"/>
          </a:xfrm>
          <a:prstGeom prst="rect"/>
        </p:spPr>
        <p:txBody>
          <a:bodyPr anchor="ctr" bIns="45720" lIns="91440" rIns="91440" rtlCol="0" tIns="45720" vert="horz">
            <a:normAutofit/>
          </a:bodyPr>
          <a:lstStyle>
            <a:lvl1pPr algn="ctr">
              <a:defRPr sz="1200">
                <a:solidFill>
                  <a:schemeClr val="tx1">
                    <a:tint val="75000"/>
                  </a:schemeClr>
                </a:solidFill>
              </a:defRPr>
            </a:lvl1pPr>
          </a:lstStyle>
          <a:p>
            <a:endParaRPr altLang="en-US" dirty="0" lang="zh-CN"/>
          </a:p>
        </p:txBody>
      </p:sp>
      <p:sp>
        <p:nvSpPr>
          <p:cNvPr id="1048580" name="灯片编号占位符 5"/>
          <p:cNvSpPr>
            <a:spLocks noGrp="1"/>
          </p:cNvSpPr>
          <p:nvPr>
            <p:ph type="sldNum" sz="quarter" idx="4"/>
            <p:custDataLst>
              <p:tags r:id="rId23"/>
            </p:custDataLst>
          </p:nvPr>
        </p:nvSpPr>
        <p:spPr>
          <a:xfrm>
            <a:off x="8610600" y="6349833"/>
            <a:ext cx="2700000" cy="316800"/>
          </a:xfrm>
          <a:prstGeom prst="rect"/>
        </p:spPr>
        <p:txBody>
          <a:bodyPr anchor="ctr" bIns="45720" lIns="91440" rIns="91440" rtlCol="0" tIns="45720" vert="horz">
            <a:normAutofit/>
          </a:bodyPr>
          <a:lstStyle>
            <a:lvl1pPr algn="r">
              <a:defRPr sz="1200">
                <a:solidFill>
                  <a:schemeClr val="tx1">
                    <a:tint val="75000"/>
                  </a:schemeClr>
                </a:solidFill>
              </a:defRPr>
            </a:lvl1pPr>
          </a:lstStyle>
          <a:p>
            <a:fld id="{49AE70B2-8BF9-45C0-BB95-33D1B9D3A854}" type="slidenum">
              <a:rPr altLang="en-US" lang="zh-CN" smtClean="0"/>
            </a:fld>
            <a:endParaRPr altLang="en-US" dirty="0" lang="zh-CN"/>
          </a:p>
        </p:txBody>
      </p:sp>
      <p:sp>
        <p:nvSpPr>
          <p:cNvPr id="1048581" name="KSO_TEMPLATE" hidden="1"/>
          <p:cNvSpPr/>
          <p:nvPr userDrawn="1">
            <p:custDataLst>
              <p:tags r:id="rId24"/>
            </p:custDataLst>
          </p:nvPr>
        </p:nvSpPr>
        <p:spPr>
          <a:xfrm>
            <a:off x="0" y="0"/>
            <a:ext cx="0" cy="0"/>
          </a:xfrm>
          <a:prstGeom prst="rec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Tree>
  </p:cSld>
  <p:clrMap accent1="accent1" accent2="accent2" accent3="accent3" accent4="accent4" accent5="accent5" accent6="accent6" bg1="lt1" bg2="lt2" tx1="dk1" tx2="dk2"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Lst>
  <p:txStyles>
    <p:titleStyle>
      <a:lvl1pPr algn="l" defTabSz="914400" eaLnBrk="1" fontAlgn="auto" hangingPunct="1" latinLnBrk="0" rtl="0">
        <a:lnSpc>
          <a:spcPct val="100000"/>
        </a:lnSpc>
        <a:spcBef>
          <a:spcPct val="0"/>
        </a:spcBef>
        <a:buNone/>
        <a:defRPr baseline="0" b="1" cap="none" sz="2400" kern="1200" normalizeH="0" spc="200" strike="noStrike" u="none">
          <a:solidFill>
            <a:schemeClr val="tx1">
              <a:lumMod val="85000"/>
              <a:lumOff val="15000"/>
            </a:schemeClr>
          </a:solidFill>
          <a:latin typeface="Arial" panose="020B0604020202020204" pitchFamily="34" charset="0"/>
          <a:ea typeface="微软雅黑" panose="020B0503020204020204" charset="-122"/>
          <a:cs typeface="+mj-cs"/>
        </a:defRPr>
      </a:lvl1pPr>
    </p:titleStyle>
    <p:bodyStyle>
      <a:lvl1pPr algn="l" defTabSz="914400" eaLnBrk="1" fontAlgn="auto" hangingPunct="1" indent="-228600" latinLnBrk="0" marL="228600" rtl="0">
        <a:lnSpc>
          <a:spcPct val="130000"/>
        </a:lnSpc>
        <a:spcBef>
          <a:spcPts val="0"/>
        </a:spcBef>
        <a:spcAft>
          <a:spcPts val="1000"/>
        </a:spcAft>
        <a:buFont typeface="Arial" panose="020B0604020202020204" pitchFamily="34" charset="0"/>
        <a:buChar char="•"/>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1pPr>
      <a:lvl2pPr algn="l" defTabSz="914400" eaLnBrk="1" fontAlgn="auto" hangingPunct="1" indent="-228600" latinLnBrk="0" marL="685800" rtl="0">
        <a:lnSpc>
          <a:spcPct val="130000"/>
        </a:lnSpc>
        <a:spcBef>
          <a:spcPts val="0"/>
        </a:spcBef>
        <a:spcAft>
          <a:spcPts val="1000"/>
        </a:spcAft>
        <a:buFont typeface="Arial" panose="020B0604020202020204" pitchFamily="34" charset="0"/>
        <a:buChar char="•"/>
        <a:tabLst>
          <a:tab algn="l" pos="1609725"/>
        </a:tabLst>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2pPr>
      <a:lvl3pPr algn="l" defTabSz="914400" eaLnBrk="1" fontAlgn="auto" hangingPunct="1" indent="-228600" latinLnBrk="0" marL="1143000" rtl="0">
        <a:lnSpc>
          <a:spcPct val="130000"/>
        </a:lnSpc>
        <a:spcBef>
          <a:spcPts val="0"/>
        </a:spcBef>
        <a:spcAft>
          <a:spcPts val="1000"/>
        </a:spcAft>
        <a:buFont typeface="Arial" panose="020B0604020202020204" pitchFamily="34" charset="0"/>
        <a:buChar char="•"/>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3pPr>
      <a:lvl4pPr algn="l" defTabSz="914400" eaLnBrk="1" fontAlgn="auto" hangingPunct="1" indent="-228600" latinLnBrk="0" marL="1600200" rtl="0">
        <a:lnSpc>
          <a:spcPct val="130000"/>
        </a:lnSpc>
        <a:spcBef>
          <a:spcPts val="0"/>
        </a:spcBef>
        <a:spcAft>
          <a:spcPts val="1000"/>
        </a:spcAft>
        <a:buFont typeface="Arial" panose="020B0604020202020204" pitchFamily="34" charset="0"/>
        <a:buChar char="•"/>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4pPr>
      <a:lvl5pPr algn="l" defTabSz="914400" eaLnBrk="1" fontAlgn="auto" hangingPunct="1" indent="-228600" latinLnBrk="0" marL="2057400" rtl="0">
        <a:lnSpc>
          <a:spcPct val="130000"/>
        </a:lnSpc>
        <a:spcBef>
          <a:spcPts val="0"/>
        </a:spcBef>
        <a:spcAft>
          <a:spcPts val="1000"/>
        </a:spcAft>
        <a:buFont typeface="Arial" panose="020B0604020202020204" pitchFamily="34" charset="0"/>
        <a:buChar char="•"/>
        <a:defRPr baseline="0" cap="none" sz="1600" kern="1200" normalizeH="0" spc="150" strike="noStrike" u="none">
          <a:solidFill>
            <a:schemeClr val="tx1">
              <a:lumMod val="85000"/>
              <a:lumOff val="15000"/>
            </a:schemeClr>
          </a:solidFill>
          <a:latin typeface="Arial" panose="020B0604020202020204" pitchFamily="34" charset="0"/>
          <a:ea typeface="微软雅黑" panose="020B0503020204020204" charset="-122"/>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tags" Target="../tags/tag265.xml"/><Relationship Id="rId3" Type="http://schemas.openxmlformats.org/officeDocument/2006/relationships/tags" Target="../tags/tag266.xml"/><Relationship Id="rId4" Type="http://schemas.openxmlformats.org/officeDocument/2006/relationships/image" Target="../media/image3.png"/><Relationship Id="rId5" Type="http://schemas.openxmlformats.org/officeDocument/2006/relationships/tags" Target="../tags/tag267.xml"/><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44" name=""/>
        <p:cNvGrpSpPr/>
        <p:nvPr/>
      </p:nvGrpSpPr>
      <p:grpSpPr>
        <a:xfrm>
          <a:off x="0" y="0"/>
          <a:ext cx="0" cy="0"/>
          <a:chOff x="0" y="0"/>
          <a:chExt cx="0" cy="0"/>
        </a:xfrm>
      </p:grpSpPr>
      <p:sp>
        <p:nvSpPr>
          <p:cNvPr id="1048613" name="标题 8"/>
          <p:cNvSpPr>
            <a:spLocks noGrp="1"/>
          </p:cNvSpPr>
          <p:nvPr>
            <p:ph type="ctrTitle"/>
            <p:custDataLst>
              <p:tags r:id="rId1"/>
            </p:custDataLst>
          </p:nvPr>
        </p:nvSpPr>
        <p:spPr>
          <a:xfrm>
            <a:off x="798195" y="2197100"/>
            <a:ext cx="8348345" cy="1489075"/>
          </a:xfrm>
        </p:spPr>
        <p:txBody>
          <a:bodyPr>
            <a:noAutofit/>
          </a:bodyPr>
          <a:p>
            <a:r>
              <a:rPr altLang="zh-CN" dirty="0" sz="5400" lang="en-US" smtClean="0"/>
              <a:t>Technical Style Product Launch</a:t>
            </a:r>
            <a:endParaRPr altLang="zh-CN" dirty="0" sz="5400" lang="en-US" smtClean="0"/>
          </a:p>
        </p:txBody>
      </p:sp>
      <p:sp>
        <p:nvSpPr>
          <p:cNvPr id="1048614" name="副标题 9"/>
          <p:cNvSpPr>
            <a:spLocks noGrp="1"/>
          </p:cNvSpPr>
          <p:nvPr>
            <p:ph type="subTitle" idx="1"/>
            <p:custDataLst>
              <p:tags r:id="rId2"/>
            </p:custDataLst>
          </p:nvPr>
        </p:nvSpPr>
        <p:spPr/>
        <p:txBody>
          <a:bodyPr/>
          <a:p>
            <a:r>
              <a:rPr altLang="zh-CN" lang="en-US" smtClean="0"/>
              <a:t>Click here to add a subtitle</a:t>
            </a:r>
            <a:endParaRPr altLang="zh-CN" lang="en-US" smtClean="0"/>
          </a:p>
        </p:txBody>
      </p:sp>
      <p:pic>
        <p:nvPicPr>
          <p:cNvPr id="2097153" name="图片 2" descr="图片1"/>
          <p:cNvPicPr>
            <a:picLocks noChangeAspect="1"/>
          </p:cNvPicPr>
          <p:nvPr>
            <p:custDataLst>
              <p:tags r:id="rId3"/>
            </p:custDataLst>
          </p:nvPr>
        </p:nvPicPr>
        <p:blipFill>
          <a:blip xmlns:r="http://schemas.openxmlformats.org/officeDocument/2006/relationships" r:embed="rId4"/>
          <a:stretch>
            <a:fillRect/>
          </a:stretch>
        </p:blipFill>
        <p:spPr>
          <a:xfrm>
            <a:off x="1725295" y="972820"/>
            <a:ext cx="1731010" cy="572770"/>
          </a:xfrm>
          <a:prstGeom prst="rect"/>
        </p:spPr>
      </p:pic>
    </p:spTree>
    <p:custDataLst>
      <p:tags r:id="rId5"/>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601" name=""/>
          <p:cNvSpPr>
            <a:spLocks noGrp="1"/>
          </p:cNvSpPr>
          <p:nvPr>
            <p:ph type="title"/>
          </p:nvPr>
        </p:nvSpPr>
        <p:spPr/>
        <p:txBody>
          <a:bodyPr/>
          <a:p>
            <a:endParaRPr lang="en-GB"/>
          </a:p>
        </p:txBody>
      </p:sp>
      <p:sp>
        <p:nvSpPr>
          <p:cNvPr id="1048602" name=""/>
          <p:cNvSpPr>
            <a:spLocks noGrp="1"/>
          </p:cNvSpPr>
          <p:nvPr>
            <p:ph idx="1"/>
          </p:nvPr>
        </p:nvSpPr>
        <p:spPr/>
        <p:txBody>
          <a:bodyPr>
            <a:normAutofit fontScale="81250" lnSpcReduction="20000"/>
          </a:bodyPr>
          <a:p>
            <a:r>
              <a:rPr lang="en-GB"/>
              <a:t>Here’s a clean Tools and Techniques section you can use in your project report 👇</a:t>
            </a:r>
            <a:endParaRPr lang="en-GB"/>
          </a:p>
          <a:p>
            <a:r>
              <a:rPr lang="en-GB"/>
              <a:t>---</a:t>
            </a:r>
            <a:endParaRPr lang="en-GB"/>
          </a:p>
          <a:p>
            <a:r>
              <a:rPr lang="en-GB"/>
              <a:t>Tools and Techniques</a:t>
            </a:r>
            <a:endParaRPr lang="en-GB"/>
          </a:p>
          <a:p>
            <a:r>
              <a:rPr lang="en-GB"/>
              <a:t>The development of the Personal Portfolio Website was carried out using a combination of programming languages, design tools, and deployment platforms. These ensured the website was professional, responsive, and user-friendly.</a:t>
            </a:r>
            <a:endParaRPr lang="en-GB"/>
          </a:p>
          <a:p>
            <a:r>
              <a:rPr lang="en-GB"/>
              <a:t>Tools Used</a:t>
            </a:r>
            <a:endParaRPr lang="en-GB"/>
          </a:p>
          <a:p>
            <a:r>
              <a:rPr lang="en-GB"/>
              <a:t>Frontend Languages:</a:t>
            </a:r>
            <a:endParaRPr lang="en-GB"/>
          </a:p>
          <a:p>
            <a:r>
              <a:rPr lang="en-GB"/>
              <a:t>HTML5 – for structuring web pages.</a:t>
            </a:r>
            <a:endParaRPr lang="en-GB"/>
          </a:p>
          <a:p>
            <a:r>
              <a:rPr lang="en-GB"/>
              <a:t>CSS3 – for styling and layout design.</a:t>
            </a:r>
            <a:endParaRPr lang="en-GB"/>
          </a:p>
          <a:p>
            <a:r>
              <a:rPr lang="en-GB"/>
              <a:t>JavaScript (ES6) – for interactivity and dynamic behavior.</a:t>
            </a:r>
            <a:endParaRPr lang="en-GB"/>
          </a:p>
          <a:p>
            <a:r>
              <a:rPr lang="en-GB"/>
              <a:t>Frameworks &amp; Libraries:</a:t>
            </a:r>
            <a:endParaRPr lang="en-GB"/>
          </a:p>
          <a:p>
            <a:r>
              <a:rPr lang="en-GB"/>
              <a:t>React.js – for creating a component-based, scalable user interface.</a:t>
            </a:r>
            <a:endParaRPr lang="en-GB"/>
          </a:p>
          <a:p>
            <a:r>
              <a:rPr lang="en-GB"/>
              <a:t>Design Tools:</a:t>
            </a:r>
            <a:endParaRPr lang="en-GB"/>
          </a:p>
          <a:p>
            <a:r>
              <a:rPr lang="en-GB"/>
              <a:t>Figma / Canva – for UI/UX design and mockups.</a:t>
            </a:r>
            <a:endParaRPr lang="en-GB"/>
          </a:p>
          <a:p>
            <a:r>
              <a:rPr lang="en-GB"/>
              <a:t>Version Control &amp; Collaboration:</a:t>
            </a:r>
            <a:endParaRPr lang="en-GB"/>
          </a:p>
          <a:p>
            <a:r>
              <a:rPr lang="en-GB"/>
              <a:t>Git &amp; GitHub – for source code</a:t>
            </a:r>
            <a:endParaRPr lang="en-GB"/>
          </a:p>
          <a:p>
            <a:endParaRPr lang="en-GB"/>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599" name=""/>
          <p:cNvSpPr>
            <a:spLocks noGrp="1"/>
          </p:cNvSpPr>
          <p:nvPr>
            <p:ph type="title"/>
          </p:nvPr>
        </p:nvSpPr>
        <p:spPr/>
        <p:txBody>
          <a:bodyPr/>
          <a:p>
            <a:endParaRPr lang="en-GB"/>
          </a:p>
        </p:txBody>
      </p:sp>
      <p:sp>
        <p:nvSpPr>
          <p:cNvPr id="1048600" name=""/>
          <p:cNvSpPr>
            <a:spLocks noGrp="1"/>
          </p:cNvSpPr>
          <p:nvPr>
            <p:ph idx="1"/>
          </p:nvPr>
        </p:nvSpPr>
        <p:spPr/>
        <p:txBody>
          <a:bodyPr/>
          <a:p>
            <a:r>
              <a:rPr lang="en-GB"/>
              <a:t>Here’s a Portfolio Design and Layout section you can add to your project report 👇</a:t>
            </a:r>
            <a:endParaRPr lang="en-GB"/>
          </a:p>
          <a:p>
            <a:r>
              <a:rPr lang="en-GB"/>
              <a:t>---</a:t>
            </a:r>
            <a:endParaRPr lang="en-GB"/>
          </a:p>
          <a:p>
            <a:r>
              <a:rPr lang="en-GB"/>
              <a:t>Portfolio Design and Layout</a:t>
            </a:r>
            <a:endParaRPr lang="en-GB"/>
          </a:p>
          <a:p>
            <a:r>
              <a:rPr lang="en-GB"/>
              <a:t>The Personal Portfolio Website was designed with a clean, user-friendly, and responsive layout to effectively present academic achievements, technical skills, and projects. The design follows modern web practices with a focus on simplicity, readability, and accessibility.</a:t>
            </a:r>
            <a:endParaRPr lang="en-GB"/>
          </a:p>
          <a:p>
            <a:r>
              <a:rPr lang="en-GB"/>
              <a:t>Layout Structure</a:t>
            </a:r>
            <a:endParaRPr lang="en-GB"/>
          </a:p>
          <a:p>
            <a:r>
              <a:rPr lang="en-GB"/>
              <a:t>1. Header / Navigation Bar</a:t>
            </a:r>
            <a:endParaRPr lang="en-GB"/>
          </a:p>
          <a:p>
            <a:r>
              <a:rPr lang="en-GB"/>
              <a:t>Contains the student’s name or logo.</a:t>
            </a:r>
            <a:endParaRPr lang="en-GB"/>
          </a:p>
          <a:p>
            <a:r>
              <a:rPr lang="en-GB"/>
              <a:t>Navigation links: Home, About, Projects, Skills, Resume, Contact.</a:t>
            </a:r>
            <a:endParaRPr lang="en-GB"/>
          </a:p>
          <a:p>
            <a:r>
              <a:rPr lang="en-GB"/>
              <a:t>2. Hero Section (Landing Page)</a:t>
            </a:r>
            <a:endParaRPr lang="en-GB"/>
          </a:p>
          <a:p>
            <a:r>
              <a:rPr lang="en-GB"/>
              <a:t>A brief introduction with the student’s name, course, and tagline.</a:t>
            </a:r>
            <a:endParaRPr lang="en-GB"/>
          </a:p>
          <a:p>
            <a:r>
              <a:rPr lang="en-GB"/>
              <a:t>A call-to-action button (e.g., “View My Projects”).</a:t>
            </a:r>
            <a:endParaRPr lang="en-GB"/>
          </a:p>
          <a:p>
            <a:r>
              <a:rPr lang="en-GB"/>
              <a:t>3. **About Me Section</a:t>
            </a:r>
            <a:endParaRPr lang="en-GB"/>
          </a:p>
          <a:p>
            <a:endParaRPr lang="en-GB"/>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sp>
        <p:nvSpPr>
          <p:cNvPr id="1048597" name=""/>
          <p:cNvSpPr>
            <a:spLocks noGrp="1"/>
          </p:cNvSpPr>
          <p:nvPr>
            <p:ph type="title"/>
          </p:nvPr>
        </p:nvSpPr>
        <p:spPr/>
        <p:txBody>
          <a:bodyPr/>
          <a:p>
            <a:endParaRPr lang="en-GB"/>
          </a:p>
        </p:txBody>
      </p:sp>
      <p:sp>
        <p:nvSpPr>
          <p:cNvPr id="1048598" name=""/>
          <p:cNvSpPr>
            <a:spLocks noGrp="1"/>
          </p:cNvSpPr>
          <p:nvPr>
            <p:ph idx="1"/>
          </p:nvPr>
        </p:nvSpPr>
        <p:spPr/>
        <p:txBody>
          <a:bodyPr/>
          <a:p>
            <a:r>
              <a:rPr lang="en-GB"/>
              <a:t>Here’s a Future and Functionality section for your project report 👇</a:t>
            </a:r>
            <a:endParaRPr lang="en-GB"/>
          </a:p>
          <a:p>
            <a:r>
              <a:rPr lang="en-GB"/>
              <a:t>---</a:t>
            </a:r>
            <a:endParaRPr lang="en-GB"/>
          </a:p>
          <a:p>
            <a:r>
              <a:rPr lang="en-GB"/>
              <a:t>Future and Functionality</a:t>
            </a:r>
            <a:endParaRPr lang="en-GB"/>
          </a:p>
          <a:p>
            <a:r>
              <a:rPr lang="en-GB"/>
              <a:t>The Personal Portfolio Website is not only a showcase of present skills and projects but also a platform that can be continuously updated and expanded. Its design ensures flexibility for future growth and adaptability to new technologies.</a:t>
            </a:r>
            <a:endParaRPr lang="en-GB"/>
          </a:p>
          <a:p>
            <a:r>
              <a:rPr lang="en-GB"/>
              <a:t>Current Functionality</a:t>
            </a:r>
            <a:endParaRPr lang="en-GB"/>
          </a:p>
          <a:p>
            <a:r>
              <a:rPr lang="en-GB"/>
              <a:t>Responsive Navigation: Smooth movement between sections (Home, About, Projects, Skills, Resume, Contact).</a:t>
            </a:r>
            <a:endParaRPr lang="en-GB"/>
          </a:p>
          <a:p>
            <a:r>
              <a:rPr lang="en-GB"/>
              <a:t>**</a:t>
            </a:r>
            <a:endParaRPr lang="en-GB"/>
          </a:p>
          <a:p>
            <a:endParaRPr lang="en-GB"/>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sp>
        <p:nvSpPr>
          <p:cNvPr id="1048593" name=""/>
          <p:cNvSpPr>
            <a:spLocks noGrp="1"/>
          </p:cNvSpPr>
          <p:nvPr>
            <p:ph type="title"/>
          </p:nvPr>
        </p:nvSpPr>
        <p:spPr/>
        <p:txBody>
          <a:bodyPr/>
          <a:p>
            <a:endParaRPr lang="en-GB"/>
          </a:p>
        </p:txBody>
      </p:sp>
      <p:sp>
        <p:nvSpPr>
          <p:cNvPr id="1048594" name=""/>
          <p:cNvSpPr>
            <a:spLocks noGrp="1"/>
          </p:cNvSpPr>
          <p:nvPr>
            <p:ph idx="1"/>
          </p:nvPr>
        </p:nvSpPr>
        <p:spPr/>
        <p:txBody>
          <a:bodyPr>
            <a:normAutofit/>
          </a:bodyPr>
          <a:p>
            <a:pPr indent="0" marL="0">
              <a:buNone/>
            </a:pPr>
            <a:endParaRPr lang="en-GB"/>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a:off x="0" y="0"/>
          <a:ext cx="0" cy="0"/>
          <a:chOff x="0" y="0"/>
          <a:chExt cx="0" cy="0"/>
        </a:xfrm>
      </p:grpSpPr>
      <p:sp>
        <p:nvSpPr>
          <p:cNvPr id="1048595" name=""/>
          <p:cNvSpPr>
            <a:spLocks noGrp="1"/>
          </p:cNvSpPr>
          <p:nvPr>
            <p:ph type="title"/>
          </p:nvPr>
        </p:nvSpPr>
        <p:spPr/>
        <p:txBody>
          <a:bodyPr/>
          <a:p>
            <a:endParaRPr lang="en-GB"/>
          </a:p>
        </p:txBody>
      </p:sp>
      <p:sp>
        <p:nvSpPr>
          <p:cNvPr id="1048596" name=""/>
          <p:cNvSpPr>
            <a:spLocks noGrp="1"/>
          </p:cNvSpPr>
          <p:nvPr>
            <p:ph idx="1"/>
          </p:nvPr>
        </p:nvSpPr>
        <p:spPr>
          <a:xfrm>
            <a:off x="926534" y="0"/>
            <a:ext cx="10852237" cy="5388907"/>
          </a:xfrm>
        </p:spPr>
        <p:txBody>
          <a:bodyPr>
            <a:normAutofit fontScale="81250" lnSpcReduction="20000"/>
          </a:bodyPr>
          <a:p>
            <a:r>
              <a:rPr lang="en-GB"/>
              <a:t>Here’s a polished Conclusion section for your project report 👇</a:t>
            </a:r>
            <a:endParaRPr lang="en-GB"/>
          </a:p>
          <a:p>
            <a:r>
              <a:rPr lang="en-GB"/>
              <a:t>---</a:t>
            </a:r>
            <a:endParaRPr lang="en-GB"/>
          </a:p>
          <a:p>
            <a:r>
              <a:rPr lang="en-GB"/>
              <a:t>Conclusion</a:t>
            </a:r>
            <a:endParaRPr lang="en-GB"/>
          </a:p>
          <a:p>
            <a:r>
              <a:rPr lang="en-GB"/>
              <a:t>The Personal Portfolio Website successfully demonstrates how a digital platform can effectively showcase a student’s academic achievements, technical skills, and completed projects in a professional and interactive manner. Unlike traditional resumes, this website provides a dynamic space where employers, peers, and faculty can easily explore the student’s capabilities.</a:t>
            </a:r>
            <a:endParaRPr lang="en-GB"/>
          </a:p>
          <a:p>
            <a:r>
              <a:rPr lang="en-GB"/>
              <a:t>Through the development of this project, valuable skills in HTML, CSS, JavaScript, React.js, responsive design, and deployment were strengthened. The project also enhanced problem-solving abilities, user-focused design thinking, and practical experience in creating real-world applications.</a:t>
            </a:r>
            <a:endParaRPr lang="en-GB"/>
          </a:p>
          <a:p>
            <a:r>
              <a:rPr lang="en-GB"/>
              <a:t>The portfolio serves as both a reflection of current competencies and a foundation for future growth. Planned enhancements, such as a blog section, interactive resume, admin panel, and dark/light mode, will further improve usability and functionality. Overall, this project represents a significant step in professional development and provides a strong platform for career opportunities in Computer Science and Web Development.</a:t>
            </a:r>
            <a:endParaRPr lang="en-GB"/>
          </a:p>
          <a:p>
            <a:r>
              <a:rPr lang="en-GB"/>
              <a:t>---</a:t>
            </a:r>
            <a:endParaRPr lang="en-GB"/>
          </a:p>
          <a:p>
            <a:r>
              <a:rPr lang="en-GB"/>
              <a:t>✅ With this, your project report now has all major sections complete:</a:t>
            </a:r>
            <a:endParaRPr lang="en-GB"/>
          </a:p>
          <a:p>
            <a:r>
              <a:rPr lang="en-GB"/>
              <a:t>Project Title</a:t>
            </a:r>
            <a:endParaRPr lang="en-GB"/>
          </a:p>
          <a:p>
            <a:r>
              <a:rPr lang="en-GB"/>
              <a:t>Problem Statement</a:t>
            </a:r>
            <a:endParaRPr lang="en-GB"/>
          </a:p>
          <a:p>
            <a:r>
              <a:rPr lang="en-GB"/>
              <a:t>End Users</a:t>
            </a:r>
            <a:endParaRPr lang="en-GB"/>
          </a:p>
          <a:p>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sp>
        <p:nvSpPr>
          <p:cNvPr id="1048617" name=""/>
          <p:cNvSpPr>
            <a:spLocks noGrp="1"/>
          </p:cNvSpPr>
          <p:nvPr>
            <p:ph type="title"/>
          </p:nvPr>
        </p:nvSpPr>
        <p:spPr/>
        <p:txBody>
          <a:bodyPr/>
          <a:p>
            <a:endParaRPr lang="en-GB"/>
          </a:p>
        </p:txBody>
      </p:sp>
      <p:sp>
        <p:nvSpPr>
          <p:cNvPr id="1048618" name=""/>
          <p:cNvSpPr>
            <a:spLocks noGrp="1"/>
          </p:cNvSpPr>
          <p:nvPr>
            <p:ph idx="1"/>
          </p:nvPr>
        </p:nvSpPr>
        <p:spPr/>
        <p:txBody>
          <a:bodyPr/>
          <a:p>
            <a:r>
              <a:rPr lang="en-GB"/>
              <a:t>Student Name: Monicaraj</a:t>
            </a:r>
            <a:endParaRPr lang="en-GB"/>
          </a:p>
          <a:p>
            <a:r>
              <a:rPr lang="en-GB"/>
              <a:t>NM ID: 68F8841BE54F76197124EA2C10873135</a:t>
            </a:r>
            <a:endParaRPr lang="en-GB"/>
          </a:p>
          <a:p>
            <a:r>
              <a:rPr lang="en-GB"/>
              <a:t>Department: B.Sc. Computer Science</a:t>
            </a:r>
            <a:endParaRPr lang="en-GB"/>
          </a:p>
          <a:p>
            <a:r>
              <a:rPr lang="en-GB"/>
              <a:t>College: Srimad Sivangana Balaya Swamigal Arts and Science College (Affiliated to Annamalai University)</a:t>
            </a:r>
            <a:endParaRPr lang="en-GB"/>
          </a:p>
          <a:p>
            <a:endParaRPr 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sp>
        <p:nvSpPr>
          <p:cNvPr id="1048619" name=""/>
          <p:cNvSpPr>
            <a:spLocks noGrp="1"/>
          </p:cNvSpPr>
          <p:nvPr>
            <p:ph type="title"/>
          </p:nvPr>
        </p:nvSpPr>
        <p:spPr/>
        <p:txBody>
          <a:bodyPr/>
          <a:p>
            <a:endParaRPr lang="en-GB"/>
          </a:p>
        </p:txBody>
      </p:sp>
      <p:sp>
        <p:nvSpPr>
          <p:cNvPr id="1048620" name=""/>
          <p:cNvSpPr>
            <a:spLocks noGrp="1"/>
          </p:cNvSpPr>
          <p:nvPr>
            <p:ph idx="1"/>
          </p:nvPr>
        </p:nvSpPr>
        <p:spPr/>
        <p:txBody>
          <a:bodyPr>
            <a:normAutofit/>
          </a:bodyPr>
          <a:p>
            <a:r>
              <a:rPr lang="en-GB"/>
              <a:t>A digital portfolio is an online collection of your work, skills, and achievements that shows employers or clients what you can do. In web development (or any creative/technical field), it’s one of the best ways to stand out.</a:t>
            </a:r>
            <a:endParaRPr lang="en-GB"/>
          </a:p>
          <a:p>
            <a:r>
              <a:rPr lang="en-GB"/>
              <a:t>Here’s a breakdown for you:</a:t>
            </a:r>
            <a:endParaRPr lang="en-GB"/>
          </a:p>
          <a:p>
            <a:r>
              <a:rPr lang="en-GB"/>
              <a:t>---</a:t>
            </a:r>
            <a:endParaRPr lang="en-GB"/>
          </a:p>
          <a:p>
            <a:r>
              <a:rPr lang="en-GB"/>
              <a:t>🔹 What is included in a digital portfolio?</a:t>
            </a:r>
            <a:endParaRPr lang="en-GB"/>
          </a:p>
          <a:p>
            <a:r>
              <a:rPr lang="en-GB"/>
              <a:t>1. Introduction/About Me</a:t>
            </a:r>
            <a:endParaRPr lang="en-GB"/>
          </a:p>
          <a:p>
            <a:r>
              <a:rPr lang="en-GB"/>
              <a:t>A short summary of who you are, your skills, and your career goals.</a:t>
            </a:r>
            <a:endParaRPr lang="en-GB"/>
          </a:p>
          <a:p>
            <a:r>
              <a:rPr lang="en-GB"/>
              <a:t>A professional photo can help too.</a:t>
            </a:r>
            <a:endParaRPr lang="en-GB"/>
          </a:p>
          <a:p>
            <a:r>
              <a:rPr lang="en-GB"/>
              <a:t>2. Projects/Work Samples</a:t>
            </a:r>
            <a:endParaRPr lang="en-GB"/>
          </a:p>
          <a:p>
            <a:r>
              <a:rPr lang="en-GB"/>
              <a:t>Websites, apps, or designs you’ve built.</a:t>
            </a:r>
            <a:endParaRPr lang="en-GB"/>
          </a:p>
          <a:p>
            <a:r>
              <a:rPr lang="en-GB"/>
              <a:t>Each project should include:</a:t>
            </a:r>
            <a:endParaRPr lang="en-GB"/>
          </a:p>
          <a:p>
            <a:r>
              <a:rPr lang="en-GB"/>
              <a:t>Title</a:t>
            </a:r>
            <a:endParaRPr lang="en-GB"/>
          </a:p>
          <a:p>
            <a:r>
              <a:rPr lang="en-GB"/>
              <a:t>Short description</a:t>
            </a:r>
            <a:endParaRPr lang="en-GB"/>
          </a:p>
          <a:p>
            <a:r>
              <a:rPr lang="en-GB"/>
              <a:t>Technologies used (HTML, CSS, JavaScript, React, etc.)</a:t>
            </a:r>
            <a:endParaRPr lang="en-GB"/>
          </a:p>
          <a:p>
            <a:r>
              <a:rPr lang="en-GB"/>
              <a:t>Link to live project + GitHub code</a:t>
            </a:r>
            <a:endParaRPr lang="en-GB"/>
          </a:p>
          <a:p>
            <a:r>
              <a:rPr lang="en-GB"/>
              <a:t>3. Skills Section</a:t>
            </a:r>
            <a:endParaRPr lang="en-GB"/>
          </a:p>
          <a:p>
            <a:r>
              <a:rPr lang="en-GB"/>
              <a:t>Technical skills (e.g., React, Python, Node.js, SQL)</a:t>
            </a:r>
            <a:endParaRPr lang="en-GB"/>
          </a:p>
          <a:p>
            <a:r>
              <a:rPr lang="en-GB"/>
              <a:t>Workplace skills (e.g., teamwork, problem-solving, communication)</a:t>
            </a:r>
            <a:endParaRPr lang="en-GB"/>
          </a:p>
          <a:p>
            <a:r>
              <a:rPr lang="en-GB"/>
              <a:t>4. Resume/CV</a:t>
            </a:r>
            <a:endParaRPr lang="en-GB"/>
          </a:p>
          <a:p>
            <a:r>
              <a:rPr lang="en-GB"/>
              <a:t>A downloadable PDF version of your updated resume.</a:t>
            </a:r>
            <a:endParaRPr lang="en-GB"/>
          </a:p>
          <a:p>
            <a:r>
              <a:rPr lang="en-GB"/>
              <a:t>5. Contact Information</a:t>
            </a:r>
            <a:endParaRPr lang="en-GB"/>
          </a:p>
          <a:p>
            <a:r>
              <a:rPr lang="en-GB"/>
              <a:t>Email, LinkedIn, GitHub, or a contact form.</a:t>
            </a:r>
            <a:endParaRPr lang="en-GB"/>
          </a:p>
          <a:p>
            <a:r>
              <a:rPr lang="en-GB"/>
              <a:t>---</a:t>
            </a:r>
            <a:endParaRPr lang="en-GB"/>
          </a:p>
          <a:p>
            <a:r>
              <a:rPr lang="en-GB"/>
              <a:t>🔹 Benefits of a digital portfolio</a:t>
            </a:r>
            <a:endParaRPr lang="en-GB"/>
          </a:p>
          <a:p>
            <a:r>
              <a:rPr lang="en-GB"/>
              <a:t>Shows proof of your skills instead of just listing them on a resume.</a:t>
            </a:r>
            <a:endParaRPr lang="en-GB"/>
          </a:p>
          <a:p>
            <a:r>
              <a:rPr lang="en-GB"/>
              <a:t>Makes it easy for employers to check your projects in action.</a:t>
            </a:r>
            <a:endParaRPr lang="en-GB"/>
          </a:p>
          <a:p>
            <a:r>
              <a:rPr lang="en-GB"/>
              <a:t>Lets you stand out compared to applicants who only submit a CV.</a:t>
            </a:r>
            <a:endParaRPr lang="en-GB"/>
          </a:p>
          <a:p>
            <a:r>
              <a:rPr lang="en-GB"/>
              <a:t>Can be updated anytime with your latest projects.</a:t>
            </a:r>
            <a:endParaRPr lang="en-GB"/>
          </a:p>
          <a:p>
            <a:r>
              <a:rPr lang="en-GB"/>
              <a:t>---</a:t>
            </a:r>
            <a:endParaRPr lang="en-GB"/>
          </a:p>
          <a:p>
            <a:r>
              <a:rPr lang="en-GB"/>
              <a:t>🔹 Tools to build a digital portfolio</a:t>
            </a:r>
            <a:endParaRPr lang="en-GB"/>
          </a:p>
          <a:p>
            <a:r>
              <a:rPr lang="en-GB"/>
              <a:t>No-code platforms: Wix, WordPress, Squarespace</a:t>
            </a:r>
            <a:endParaRPr lang="en-GB"/>
          </a:p>
          <a:p>
            <a:r>
              <a:rPr lang="en-GB"/>
              <a:t>Developer-focused: GitHub Pages, Netlify, Vercel</a:t>
            </a:r>
            <a:endParaRPr lang="en-GB"/>
          </a:p>
          <a:p>
            <a:r>
              <a:rPr lang="en-GB"/>
              <a:t>Custom coded: Build with HTML, CSS, JavaScript, React</a:t>
            </a:r>
            <a:endParaRPr lang="en-GB"/>
          </a:p>
          <a:p>
            <a:r>
              <a:rPr lang="en-GB"/>
              <a:t>---</a:t>
            </a:r>
            <a:endParaRPr lang="en-GB"/>
          </a:p>
          <a:p>
            <a:r>
              <a:rPr lang="en-GB"/>
              <a:t>✨ Example: If you’re a web developer, your portfolio could have a homepage introducing you, a “Projects” page showing your best 3–5 websites, and a “Contact” page with your email and LinkedIn.</a:t>
            </a:r>
            <a:endParaRPr lang="en-GB"/>
          </a:p>
          <a:p>
            <a:r>
              <a:rPr lang="en-GB"/>
              <a:t>---</a:t>
            </a:r>
            <a:endParaRPr lang="en-GB"/>
          </a:p>
          <a:p>
            <a:r>
              <a:rPr lang="en-GB"/>
              <a:t>Do you want me to create a sample structure or template (like a simple HTML/React code) for a digital portfolio that you can use to start building yours?</a:t>
            </a:r>
            <a:endParaRPr lang="en-GB"/>
          </a:p>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621" name=""/>
          <p:cNvSpPr>
            <a:spLocks noGrp="1"/>
          </p:cNvSpPr>
          <p:nvPr>
            <p:ph type="title"/>
          </p:nvPr>
        </p:nvSpPr>
        <p:spPr/>
        <p:txBody>
          <a:bodyPr/>
          <a:p>
            <a:endParaRPr lang="en-GB"/>
          </a:p>
        </p:txBody>
      </p:sp>
      <p:sp>
        <p:nvSpPr>
          <p:cNvPr id="1048622" name=""/>
          <p:cNvSpPr>
            <a:spLocks noGrp="1"/>
          </p:cNvSpPr>
          <p:nvPr>
            <p:ph idx="1"/>
          </p:nvPr>
        </p:nvSpPr>
        <p:spPr/>
        <p:txBody>
          <a:bodyPr>
            <a:normAutofit/>
          </a:bodyPr>
          <a:p>
            <a:r>
              <a:rPr lang="en-GB"/>
              <a:t>Got it 👍 You need a Project Title that you can put on your report/portfolio.</a:t>
            </a:r>
            <a:endParaRPr lang="en-GB"/>
          </a:p>
          <a:p>
            <a:r>
              <a:rPr lang="en-GB"/>
              <a:t>Here are some sample project titles suitable for a B.Sc. Computer Science portfolio:</a:t>
            </a:r>
            <a:endParaRPr lang="en-GB"/>
          </a:p>
          <a:p>
            <a:r>
              <a:rPr lang="en-GB"/>
              <a:t>---</a:t>
            </a:r>
            <a:endParaRPr lang="en-GB"/>
          </a:p>
          <a:p>
            <a:r>
              <a:rPr lang="en-GB"/>
              <a:t>🔹 Web Development Project Titles</a:t>
            </a:r>
            <a:endParaRPr lang="en-GB"/>
          </a:p>
          <a:p>
            <a:r>
              <a:rPr lang="en-GB"/>
              <a:t>Personal Portfolio Website</a:t>
            </a:r>
            <a:endParaRPr lang="en-GB"/>
          </a:p>
          <a:p>
            <a:r>
              <a:rPr lang="en-GB"/>
              <a:t>Online Bookstore Management System</a:t>
            </a:r>
            <a:endParaRPr lang="en-GB"/>
          </a:p>
          <a:p>
            <a:r>
              <a:rPr lang="en-GB"/>
              <a:t>Weather Forecast Dashboard using API</a:t>
            </a:r>
            <a:endParaRPr lang="en-GB"/>
          </a:p>
          <a:p>
            <a:r>
              <a:rPr lang="en-GB"/>
              <a:t>Student Result Management System</a:t>
            </a:r>
            <a:endParaRPr lang="en-GB"/>
          </a:p>
          <a:p>
            <a:r>
              <a:rPr lang="en-GB"/>
              <a:t>E-Commerce Clothing Store</a:t>
            </a:r>
            <a:endParaRPr lang="en-GB"/>
          </a:p>
          <a:p>
            <a:r>
              <a:rPr lang="en-GB"/>
              <a:t>Task Manager Application</a:t>
            </a:r>
            <a:endParaRPr lang="en-GB"/>
          </a:p>
          <a:p>
            <a:r>
              <a:rPr lang="en-GB"/>
              <a:t>Blogging Platform (MERN Stack)</a:t>
            </a:r>
            <a:endParaRPr lang="en-GB"/>
          </a:p>
          <a:p>
            <a:r>
              <a:rPr lang="en-GB"/>
              <a:t>Online Food Ordering System</a:t>
            </a:r>
            <a:endParaRPr lang="en-GB"/>
          </a:p>
          <a:p>
            <a:r>
              <a:rPr lang="en-GB"/>
              <a:t>College Event Management Portal</a:t>
            </a:r>
            <a:endParaRPr lang="en-GB"/>
          </a:p>
          <a:p>
            <a:r>
              <a:rPr lang="en-GB"/>
              <a:t>---</a:t>
            </a:r>
            <a:endParaRPr lang="en-GB"/>
          </a:p>
          <a:p>
            <a:r>
              <a:rPr lang="en-GB"/>
              <a:t>🔹 General Computer Science Project Titles</a:t>
            </a:r>
            <a:endParaRPr lang="en-GB"/>
          </a:p>
          <a:p>
            <a:r>
              <a:rPr lang="en-GB"/>
              <a:t>Library Management System</a:t>
            </a:r>
            <a:endParaRPr lang="en-GB"/>
          </a:p>
          <a:p>
            <a:r>
              <a:rPr lang="en-GB"/>
              <a:t>Online Examination System</a:t>
            </a:r>
            <a:endParaRPr lang="en-GB"/>
          </a:p>
          <a:p>
            <a:r>
              <a:rPr lang="en-GB"/>
              <a:t>Hospital Management System</a:t>
            </a:r>
            <a:endParaRPr lang="en-GB"/>
          </a:p>
          <a:p>
            <a:r>
              <a:rPr lang="en-GB"/>
              <a:t>Chat Application using Socket Programming</a:t>
            </a:r>
            <a:endParaRPr lang="en-GB"/>
          </a:p>
          <a:p>
            <a:r>
              <a:rPr lang="en-GB"/>
              <a:t>Attendance Management System</a:t>
            </a:r>
            <a:endParaRPr lang="en-GB"/>
          </a:p>
          <a:p>
            <a:r>
              <a:rPr lang="en-GB"/>
              <a:t>Online Voting System</a:t>
            </a:r>
            <a:endParaRPr lang="en-GB"/>
          </a:p>
          <a:p>
            <a:r>
              <a:rPr lang="en-GB"/>
              <a:t>Learning Management System (LMS)</a:t>
            </a:r>
            <a:endParaRPr lang="en-GB"/>
          </a:p>
          <a:p>
            <a:r>
              <a:rPr lang="en-GB"/>
              <a:t>---</a:t>
            </a:r>
            <a:endParaRPr lang="en-GB"/>
          </a:p>
          <a:p>
            <a:r>
              <a:rPr lang="en-GB"/>
              <a:t>👉 Since your portfolio is for academic submission (B.Sc. Computer Science), I suggest something professional and relevant to your syllabus like:</a:t>
            </a:r>
            <a:endParaRPr lang="en-GB"/>
          </a:p>
          <a:p>
            <a:r>
              <a:rPr lang="en-GB"/>
              <a:t>“Personal Portfolio Website and Web Application Showcase”</a:t>
            </a:r>
            <a:endParaRPr lang="en-GB"/>
          </a:p>
          <a:p>
            <a:r>
              <a:rPr lang="en-GB"/>
              <a:t>or</a:t>
            </a:r>
            <a:endParaRPr lang="en-GB"/>
          </a:p>
          <a:p>
            <a:r>
              <a:rPr lang="en-GB"/>
              <a:t>“Weather Forecast Dashboard and Digital Portfolio Website”</a:t>
            </a:r>
            <a:endParaRPr lang="en-GB"/>
          </a:p>
          <a:p>
            <a:r>
              <a:rPr lang="en-GB"/>
              <a:t>---</a:t>
            </a:r>
            <a:endParaRPr lang="en-GB"/>
          </a:p>
          <a:p>
            <a:r>
              <a:rPr lang="en-GB"/>
              <a:t>Do you want me to pick one strong title for your final submission (with your name, college, and department) and format it for the cover page of your report?</a:t>
            </a:r>
            <a:endParaRPr lang="en-GB"/>
          </a:p>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sp>
        <p:nvSpPr>
          <p:cNvPr id="1048623" name=""/>
          <p:cNvSpPr>
            <a:spLocks noGrp="1"/>
          </p:cNvSpPr>
          <p:nvPr>
            <p:ph type="title"/>
          </p:nvPr>
        </p:nvSpPr>
        <p:spPr/>
        <p:txBody>
          <a:bodyPr/>
          <a:p>
            <a:endParaRPr lang="en-GB"/>
          </a:p>
        </p:txBody>
      </p:sp>
      <p:sp>
        <p:nvSpPr>
          <p:cNvPr id="1048624" name=""/>
          <p:cNvSpPr>
            <a:spLocks noGrp="1"/>
          </p:cNvSpPr>
          <p:nvPr>
            <p:ph idx="1"/>
          </p:nvPr>
        </p:nvSpPr>
        <p:spPr/>
        <p:txBody>
          <a:bodyPr>
            <a:normAutofit/>
          </a:bodyPr>
          <a:p>
            <a:r>
              <a:rPr lang="en-GB"/>
              <a:t>📘 Project Report</a:t>
            </a:r>
            <a:endParaRPr lang="en-GB"/>
          </a:p>
          <a:p>
            <a:r>
              <a:rPr lang="en-GB"/>
              <a:t>Project Title (Agent A)</a:t>
            </a:r>
            <a:endParaRPr lang="en-GB"/>
          </a:p>
          <a:p>
            <a:r>
              <a:rPr lang="en-GB"/>
              <a:t>Personal Portfolio Website</a:t>
            </a:r>
            <a:endParaRPr lang="en-GB"/>
          </a:p>
          <a:p>
            <a:r>
              <a:rPr lang="en-GB"/>
              <a:t>A web-based portfolio designed to showcase academic achievements, technical skills, and completed projects.</a:t>
            </a:r>
            <a:endParaRPr lang="en-GB"/>
          </a:p>
          <a:p>
            <a:r>
              <a:rPr lang="en-GB"/>
              <a:t>---</a:t>
            </a:r>
            <a:endParaRPr lang="en-GB"/>
          </a:p>
          <a:p>
            <a:r>
              <a:rPr lang="en-GB"/>
              <a:t>Problem Statement</a:t>
            </a:r>
            <a:endParaRPr lang="en-GB"/>
          </a:p>
          <a:p>
            <a:r>
              <a:rPr lang="en-GB"/>
              <a:t>In today’s competitive environment, students and professionals need an effective way to present their skills and accomplishments. Traditional resumes are static and often fail to highlight practical skills and creativity. A digital portfolio website solves this problem by providing an interactive, visually appealing platform to showcase projects, skills, and achievements in a professional manner.</a:t>
            </a:r>
            <a:endParaRPr lang="en-GB"/>
          </a:p>
          <a:p>
            <a:r>
              <a:rPr lang="en-GB"/>
              <a:t>---</a:t>
            </a:r>
            <a:endParaRPr lang="en-GB"/>
          </a:p>
          <a:p>
            <a:r>
              <a:rPr lang="en-GB"/>
              <a:t>End Users</a:t>
            </a:r>
            <a:endParaRPr lang="en-GB"/>
          </a:p>
          <a:p>
            <a:r>
              <a:rPr lang="en-GB"/>
              <a:t>Students who want to showcase their academic projects.</a:t>
            </a:r>
            <a:endParaRPr lang="en-GB"/>
          </a:p>
          <a:p>
            <a:r>
              <a:rPr lang="en-GB"/>
              <a:t>Job seekers who need a modern alternative to resumes.</a:t>
            </a:r>
            <a:endParaRPr lang="en-GB"/>
          </a:p>
          <a:p>
            <a:r>
              <a:rPr lang="en-GB"/>
              <a:t>Employers/Recruiters who evaluate candidates’ skills.</a:t>
            </a:r>
            <a:endParaRPr lang="en-GB"/>
          </a:p>
          <a:p>
            <a:r>
              <a:rPr lang="en-GB"/>
              <a:t>Peers/Faculty who review academic work and technical growth.</a:t>
            </a:r>
            <a:endParaRPr lang="en-GB"/>
          </a:p>
          <a:p>
            <a:r>
              <a:rPr lang="en-GB"/>
              <a:t>---</a:t>
            </a:r>
            <a:endParaRPr lang="en-GB"/>
          </a:p>
          <a:p>
            <a:r>
              <a:rPr lang="en-GB"/>
              <a:t>Tools and Techniques</a:t>
            </a:r>
            <a:endParaRPr lang="en-GB"/>
          </a:p>
          <a:p>
            <a:r>
              <a:rPr lang="en-GB"/>
              <a:t>Frontend: HTML5, CSS3, JavaScript, React.js</a:t>
            </a:r>
            <a:endParaRPr lang="en-GB"/>
          </a:p>
          <a:p>
            <a:r>
              <a:rPr lang="en-GB"/>
              <a:t>Design Tools: Figma/Canva for UI design</a:t>
            </a:r>
            <a:endParaRPr lang="en-GB"/>
          </a:p>
          <a:p>
            <a:r>
              <a:rPr lang="en-GB"/>
              <a:t>Hosting Platforms: GitHub Pages, Netlify, or Vercel</a:t>
            </a:r>
            <a:endParaRPr lang="en-GB"/>
          </a:p>
          <a:p>
            <a:r>
              <a:rPr lang="en-GB"/>
              <a:t>Version Control: Git/GitHub for collaboration and tracking</a:t>
            </a:r>
            <a:endParaRPr lang="en-GB"/>
          </a:p>
          <a:p>
            <a:r>
              <a:rPr lang="en-GB"/>
              <a:t>Techniques: Responsive web design, component-based UI development, user-centric design</a:t>
            </a:r>
            <a:endParaRPr lang="en-GB"/>
          </a:p>
          <a:p>
            <a:r>
              <a:rPr lang="en-GB"/>
              <a:t>---</a:t>
            </a:r>
            <a:endParaRPr lang="en-GB"/>
          </a:p>
          <a:p>
            <a:r>
              <a:rPr lang="en-GB"/>
              <a:t>Portfolio Design and Layout</a:t>
            </a:r>
            <a:endParaRPr lang="en-GB"/>
          </a:p>
          <a:p>
            <a:r>
              <a:rPr lang="en-GB"/>
              <a:t>1. Header/Nav Bar – Name, Logo, Navigation links</a:t>
            </a:r>
            <a:endParaRPr lang="en-GB"/>
          </a:p>
          <a:p>
            <a:r>
              <a:rPr lang="en-GB"/>
              <a:t>2. Hero Section – Introduction, tagline, and call-to-action</a:t>
            </a:r>
            <a:endParaRPr lang="en-GB"/>
          </a:p>
          <a:p>
            <a:r>
              <a:rPr lang="en-GB"/>
              <a:t>3. About Me – Bio, education, and career goals</a:t>
            </a:r>
            <a:endParaRPr lang="en-GB"/>
          </a:p>
          <a:p>
            <a:r>
              <a:rPr lang="en-GB"/>
              <a:t>4. Projects – Grid/card layout showing screenshots, problem statement, functionalities, and links</a:t>
            </a:r>
            <a:endParaRPr lang="en-GB"/>
          </a:p>
          <a:p>
            <a:r>
              <a:rPr lang="en-GB"/>
              <a:t>5. Skills – Icons or progress bars for technical and workplace skills</a:t>
            </a:r>
            <a:endParaRPr lang="en-GB"/>
          </a:p>
          <a:p>
            <a:r>
              <a:rPr lang="en-GB"/>
              <a:t>6. Resume Section – Downloadable PDF resume</a:t>
            </a:r>
            <a:endParaRPr lang="en-GB"/>
          </a:p>
          <a:p>
            <a:r>
              <a:rPr lang="en-GB"/>
              <a:t>7. Contact Section – Contact form, social media, and email links</a:t>
            </a:r>
            <a:endParaRPr lang="en-GB"/>
          </a:p>
          <a:p>
            <a:r>
              <a:rPr lang="en-GB"/>
              <a:t>8. Footer – Copyright, quick links</a:t>
            </a:r>
            <a:endParaRPr lang="en-GB"/>
          </a:p>
          <a:p>
            <a:r>
              <a:rPr lang="en-GB"/>
              <a:t>---</a:t>
            </a:r>
            <a:endParaRPr lang="en-GB"/>
          </a:p>
          <a:p>
            <a:r>
              <a:rPr lang="en-GB"/>
              <a:t>Functionality (Current)</a:t>
            </a:r>
            <a:endParaRPr lang="en-GB"/>
          </a:p>
          <a:p>
            <a:r>
              <a:rPr lang="en-GB"/>
              <a:t>Showcases academic and personal projects</a:t>
            </a:r>
            <a:endParaRPr lang="en-GB"/>
          </a:p>
          <a:p>
            <a:r>
              <a:rPr lang="en-GB"/>
              <a:t>Displays technical and workplace skills</a:t>
            </a:r>
            <a:endParaRPr lang="en-GB"/>
          </a:p>
          <a:p>
            <a:r>
              <a:rPr lang="en-GB"/>
              <a:t>Provides direct links to resume, GitHub, and LinkedIn</a:t>
            </a:r>
            <a:endParaRPr lang="en-GB"/>
          </a:p>
          <a:p>
            <a:r>
              <a:rPr lang="en-GB"/>
              <a:t>Fully responsive design for desktop and mobile devices</a:t>
            </a:r>
            <a:endParaRPr lang="en-GB"/>
          </a:p>
          <a:p>
            <a:r>
              <a:rPr lang="en-GB"/>
              <a:t>---</a:t>
            </a:r>
            <a:endParaRPr lang="en-GB"/>
          </a:p>
          <a:p>
            <a:r>
              <a:rPr lang="en-GB"/>
              <a:t>Future Enhancements</a:t>
            </a:r>
            <a:endParaRPr lang="en-GB"/>
          </a:p>
          <a:p>
            <a:r>
              <a:rPr lang="en-GB"/>
              <a:t>Add a blog section to share knowledge and experiences</a:t>
            </a:r>
            <a:endParaRPr lang="en-GB"/>
          </a:p>
          <a:p>
            <a:r>
              <a:rPr lang="en-GB"/>
              <a:t>Implement a dark mode toggle</a:t>
            </a:r>
            <a:endParaRPr lang="en-GB"/>
          </a:p>
          <a:p>
            <a:r>
              <a:rPr lang="en-GB"/>
              <a:t>Include admin panel to update projects dynamically</a:t>
            </a:r>
            <a:endParaRPr lang="en-GB"/>
          </a:p>
          <a:p>
            <a:r>
              <a:rPr lang="en-GB"/>
              <a:t>Integrate contact form with backend email service</a:t>
            </a:r>
            <a:endParaRPr lang="en-GB"/>
          </a:p>
          <a:p>
            <a:r>
              <a:rPr lang="en-GB"/>
              <a:t>Add animations and interactive charts to highlight achievements</a:t>
            </a:r>
            <a:endParaRPr lang="en-GB"/>
          </a:p>
          <a:p>
            <a:r>
              <a:rPr lang="en-GB"/>
              <a:t>---</a:t>
            </a:r>
            <a:endParaRPr lang="en-GB"/>
          </a:p>
          <a:p>
            <a:r>
              <a:rPr lang="en-GB"/>
              <a:t>✅ This gives you a professional project report structure.</a:t>
            </a:r>
            <a:endParaRPr lang="en-GB"/>
          </a:p>
          <a:p>
            <a:r>
              <a:rPr lang="en-GB"/>
              <a:t>Would you like me to also add “Result, Screenshots, and Conclusion” so your report is 100% complete for submission?</a:t>
            </a:r>
            <a:endParaRPr lang="en-GB"/>
          </a:p>
          <a:p>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sp>
        <p:nvSpPr>
          <p:cNvPr id="1048625" name=""/>
          <p:cNvSpPr>
            <a:spLocks noGrp="1"/>
          </p:cNvSpPr>
          <p:nvPr>
            <p:ph type="title"/>
          </p:nvPr>
        </p:nvSpPr>
        <p:spPr/>
        <p:txBody>
          <a:bodyPr/>
          <a:p>
            <a:endParaRPr lang="en-GB"/>
          </a:p>
        </p:txBody>
      </p:sp>
      <p:sp>
        <p:nvSpPr>
          <p:cNvPr id="1048626" name=""/>
          <p:cNvSpPr>
            <a:spLocks noGrp="1"/>
          </p:cNvSpPr>
          <p:nvPr>
            <p:ph idx="1"/>
          </p:nvPr>
        </p:nvSpPr>
        <p:spPr/>
        <p:txBody>
          <a:bodyPr>
            <a:normAutofit/>
          </a:bodyPr>
          <a:p>
            <a:r>
              <a:rPr lang="en-GB"/>
              <a:t>Perfect 👍 Let’s add the Result and Screenshot section to your project report.</a:t>
            </a:r>
            <a:endParaRPr lang="en-GB"/>
          </a:p>
          <a:p>
            <a:r>
              <a:rPr lang="en-GB"/>
              <a:t>---</a:t>
            </a:r>
            <a:endParaRPr lang="en-GB"/>
          </a:p>
          <a:p>
            <a:r>
              <a:rPr lang="en-GB"/>
              <a:t>Result and Screenshot</a:t>
            </a:r>
            <a:endParaRPr lang="en-GB"/>
          </a:p>
          <a:p>
            <a:r>
              <a:rPr lang="en-GB"/>
              <a:t>Result</a:t>
            </a:r>
            <a:endParaRPr lang="en-GB"/>
          </a:p>
          <a:p>
            <a:r>
              <a:rPr lang="en-GB"/>
              <a:t>The Personal Portfolio Website was successfully developed and deployed.</a:t>
            </a:r>
            <a:endParaRPr lang="en-GB"/>
          </a:p>
          <a:p>
            <a:r>
              <a:rPr lang="en-GB"/>
              <a:t>It allows users to view academic achievements, technical skills, and completed projects in an interactive manner.</a:t>
            </a:r>
            <a:endParaRPr lang="en-GB"/>
          </a:p>
          <a:p>
            <a:r>
              <a:rPr lang="en-GB"/>
              <a:t>The website provides recruiters and employers with quick access to the student’s skills, resume, and contact details.</a:t>
            </a:r>
            <a:endParaRPr lang="en-GB"/>
          </a:p>
          <a:p>
            <a:r>
              <a:rPr lang="en-GB"/>
              <a:t>The design is responsive, ensuring smooth usage on desktops, tablets, and smartphones.</a:t>
            </a:r>
            <a:endParaRPr lang="en-GB"/>
          </a:p>
          <a:p>
            <a:r>
              <a:rPr lang="en-GB"/>
              <a:t>This project demonstrates strong skills in HTML, CSS, JavaScript, and modern frameworks while also reflecting creativity and problem-solving ability.</a:t>
            </a:r>
            <a:endParaRPr lang="en-GB"/>
          </a:p>
          <a:p>
            <a:r>
              <a:rPr lang="en-GB"/>
              <a:t>---</a:t>
            </a:r>
            <a:endParaRPr lang="en-GB"/>
          </a:p>
          <a:p>
            <a:r>
              <a:rPr lang="en-GB"/>
              <a:t>Screenshots (Insert screenshots here)</a:t>
            </a:r>
            <a:endParaRPr lang="en-GB"/>
          </a:p>
          <a:p>
            <a:r>
              <a:rPr lang="en-GB"/>
              <a:t>1. Homepage / Hero Section</a:t>
            </a:r>
            <a:endParaRPr lang="en-GB"/>
          </a:p>
          <a:p>
            <a:r>
              <a:rPr lang="en-GB"/>
              <a:t>Displays student name, tagline, and navigation menu.</a:t>
            </a:r>
            <a:endParaRPr lang="en-GB"/>
          </a:p>
          <a:p>
            <a:r>
              <a:rPr lang="en-GB"/>
              <a:t>Example Caption: “Figure 1: Homepage of the Portfolio Website”</a:t>
            </a:r>
            <a:endParaRPr lang="en-GB"/>
          </a:p>
          <a:p>
            <a:r>
              <a:rPr lang="en-GB"/>
              <a:t>2. About Me Section</a:t>
            </a:r>
            <a:endParaRPr lang="en-GB"/>
          </a:p>
          <a:p>
            <a:r>
              <a:rPr lang="en-GB"/>
              <a:t>Contains personal introduction, education, and career goals.</a:t>
            </a:r>
            <a:endParaRPr lang="en-GB"/>
          </a:p>
          <a:p>
            <a:r>
              <a:rPr lang="en-GB"/>
              <a:t>“Figure 2: About Me section of the Portfolio Website”</a:t>
            </a:r>
            <a:endParaRPr lang="en-GB"/>
          </a:p>
          <a:p>
            <a:r>
              <a:rPr lang="en-GB"/>
              <a:t>3. Projects Section</a:t>
            </a:r>
            <a:endParaRPr lang="en-GB"/>
          </a:p>
          <a:p>
            <a:r>
              <a:rPr lang="en-GB"/>
              <a:t>Showcases completed projects with titles, problem statements, functionalities, and GitHub/demo links.</a:t>
            </a:r>
            <a:endParaRPr lang="en-GB"/>
          </a:p>
          <a:p>
            <a:r>
              <a:rPr lang="en-GB"/>
              <a:t>“Figure 3: Projects page displaying student’s work”</a:t>
            </a:r>
            <a:endParaRPr lang="en-GB"/>
          </a:p>
          <a:p>
            <a:r>
              <a:rPr lang="en-GB"/>
              <a:t>4. Skills Section</a:t>
            </a:r>
            <a:endParaRPr lang="en-GB"/>
          </a:p>
          <a:p>
            <a:r>
              <a:rPr lang="en-GB"/>
              <a:t>Visual representation of technical and workplace skills.</a:t>
            </a:r>
            <a:endParaRPr lang="en-GB"/>
          </a:p>
          <a:p>
            <a:r>
              <a:rPr lang="en-GB"/>
              <a:t>“Figure 4: Skills section of the Portfolio Website”</a:t>
            </a:r>
            <a:endParaRPr lang="en-GB"/>
          </a:p>
          <a:p>
            <a:r>
              <a:rPr lang="en-GB"/>
              <a:t>5. Contact Section</a:t>
            </a:r>
            <a:endParaRPr lang="en-GB"/>
          </a:p>
          <a:p>
            <a:r>
              <a:rPr lang="en-GB"/>
              <a:t>Includes contact form, social media links, and resume download option.</a:t>
            </a:r>
            <a:endParaRPr lang="en-GB"/>
          </a:p>
          <a:p>
            <a:r>
              <a:rPr lang="en-GB"/>
              <a:t>“Figure 5: Contact page of the Portfolio Website”</a:t>
            </a:r>
            <a:endParaRPr lang="en-GB"/>
          </a:p>
          <a:p>
            <a:r>
              <a:rPr lang="en-GB"/>
              <a:t>---</a:t>
            </a:r>
            <a:endParaRPr lang="en-GB"/>
          </a:p>
          <a:p>
            <a:r>
              <a:rPr lang="en-GB"/>
              <a:t>📌 Tip:</a:t>
            </a:r>
            <a:endParaRPr lang="en-GB"/>
          </a:p>
          <a:p>
            <a:r>
              <a:rPr lang="en-GB"/>
              <a:t>When you prepare your report:</a:t>
            </a:r>
            <a:endParaRPr lang="en-GB"/>
          </a:p>
          <a:p>
            <a:r>
              <a:rPr lang="en-GB"/>
              <a:t>Take clear screenshots of your website after deployment.</a:t>
            </a:r>
            <a:endParaRPr lang="en-GB"/>
          </a:p>
          <a:p>
            <a:r>
              <a:rPr lang="en-GB"/>
              <a:t>Paste them in order (Homepage → About → Projects → Skills → Contact).</a:t>
            </a:r>
            <a:endParaRPr lang="en-GB"/>
          </a:p>
          <a:p>
            <a:r>
              <a:rPr lang="en-GB"/>
              <a:t>Add captions below each screenshot.</a:t>
            </a:r>
            <a:endParaRPr lang="en-GB"/>
          </a:p>
          <a:p>
            <a:r>
              <a:rPr lang="en-GB"/>
              <a:t>---</a:t>
            </a:r>
            <a:endParaRPr lang="en-GB"/>
          </a:p>
          <a:p>
            <a:r>
              <a:rPr lang="en-GB"/>
              <a:t>Would you like me to now write the Final Conclusion so your project report has all sections complete (Title, Problem Statement, End Users, Tools, Layout, Functionality, Future, Result, Screenshot, Conclusion)?</a:t>
            </a:r>
            <a:endParaRPr lang="en-GB"/>
          </a:p>
          <a:p>
            <a:endParaRPr lang="en-GB"/>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a:xfrm>
          <a:off x="0" y="0"/>
          <a:ext cx="0" cy="0"/>
          <a:chOff x="0" y="0"/>
          <a:chExt cx="0" cy="0"/>
        </a:xfrm>
      </p:grpSpPr>
      <p:sp>
        <p:nvSpPr>
          <p:cNvPr id="1048627" name=""/>
          <p:cNvSpPr>
            <a:spLocks noGrp="1"/>
          </p:cNvSpPr>
          <p:nvPr>
            <p:ph type="title"/>
          </p:nvPr>
        </p:nvSpPr>
        <p:spPr/>
        <p:txBody>
          <a:bodyPr/>
          <a:p>
            <a:endParaRPr lang="en-GB"/>
          </a:p>
        </p:txBody>
      </p:sp>
      <p:sp>
        <p:nvSpPr>
          <p:cNvPr id="1048628" name=""/>
          <p:cNvSpPr>
            <a:spLocks noGrp="1"/>
          </p:cNvSpPr>
          <p:nvPr>
            <p:ph idx="1"/>
          </p:nvPr>
        </p:nvSpPr>
        <p:spPr/>
        <p:txBody>
          <a:bodyPr>
            <a:normAutofit/>
          </a:bodyPr>
          <a:p>
            <a:r>
              <a:rPr lang="en-GB"/>
              <a:t>Here’s a polished Conclusion section for your project report 👇</a:t>
            </a:r>
            <a:endParaRPr lang="en-GB"/>
          </a:p>
          <a:p>
            <a:r>
              <a:rPr lang="en-GB"/>
              <a:t>---</a:t>
            </a:r>
            <a:endParaRPr lang="en-GB"/>
          </a:p>
          <a:p>
            <a:r>
              <a:rPr lang="en-GB"/>
              <a:t>Conclusion</a:t>
            </a:r>
            <a:endParaRPr lang="en-GB"/>
          </a:p>
          <a:p>
            <a:r>
              <a:rPr lang="en-GB"/>
              <a:t>The Personal Portfolio Website successfully demonstrates how a digital portfolio can effectively showcase academic achievements, technical skills, and projects in a professional and visually appealing manner. Unlike traditional resumes, this platform provides an interactive space where recruiters, employers, and peers can explore the student’s work more dynamically.</a:t>
            </a:r>
            <a:endParaRPr lang="en-GB"/>
          </a:p>
          <a:p>
            <a:r>
              <a:rPr lang="en-GB"/>
              <a:t>Through the development of this project, skills in HTML, CSS, JavaScript, responsive design, and modern web practices were strengthened. It also provided valuable experience in structuring content, designing user-friendly layouts, and deploying a website for real-world accessibility.</a:t>
            </a:r>
            <a:endParaRPr lang="en-GB"/>
          </a:p>
          <a:p>
            <a:r>
              <a:rPr lang="en-GB"/>
              <a:t>This project not only serves as a reflection of current technical abilities but also establishes a foundation for continuous improvement. In the future, the portfolio can be enhanced with features such as a blog, admin panel, dynamic updates, and additional design improvements. Overall, the project stands as an essential step toward professional growth and career development in the field of Computer Science and Web Development.</a:t>
            </a:r>
            <a:endParaRPr lang="en-GB"/>
          </a:p>
          <a:p>
            <a:r>
              <a:rPr lang="en-GB"/>
              <a:t>---</a:t>
            </a:r>
            <a:endParaRPr lang="en-GB"/>
          </a:p>
          <a:p>
            <a:r>
              <a:rPr lang="en-GB"/>
              <a:t>✅ Now your report has:</a:t>
            </a:r>
            <a:endParaRPr lang="en-GB"/>
          </a:p>
          <a:p>
            <a:r>
              <a:rPr lang="en-GB"/>
              <a:t>Project Title</a:t>
            </a:r>
            <a:endParaRPr lang="en-GB"/>
          </a:p>
          <a:p>
            <a:r>
              <a:rPr lang="en-GB"/>
              <a:t>Problem Statement</a:t>
            </a:r>
            <a:endParaRPr lang="en-GB"/>
          </a:p>
          <a:p>
            <a:r>
              <a:rPr lang="en-GB"/>
              <a:t>End Users</a:t>
            </a:r>
            <a:endParaRPr lang="en-GB"/>
          </a:p>
          <a:p>
            <a:r>
              <a:rPr lang="en-GB"/>
              <a:t>Tools &amp; Techniques</a:t>
            </a:r>
            <a:endParaRPr lang="en-GB"/>
          </a:p>
          <a:p>
            <a:r>
              <a:rPr lang="en-GB"/>
              <a:t>Portfolio Design &amp; Layout</a:t>
            </a:r>
            <a:endParaRPr lang="en-GB"/>
          </a:p>
          <a:p>
            <a:r>
              <a:rPr lang="en-GB"/>
              <a:t>Functionality &amp; Future Scope</a:t>
            </a:r>
            <a:endParaRPr lang="en-GB"/>
          </a:p>
          <a:p>
            <a:r>
              <a:rPr lang="en-GB"/>
              <a:t>Result &amp; Screenshots</a:t>
            </a:r>
            <a:endParaRPr lang="en-GB"/>
          </a:p>
          <a:p>
            <a:r>
              <a:rPr lang="en-GB"/>
              <a:t>Conclusion</a:t>
            </a:r>
            <a:endParaRPr lang="en-GB"/>
          </a:p>
          <a:p>
            <a:r>
              <a:rPr lang="en-GB"/>
              <a:t>Would you like me to combine all sections into a single, neat project report draft (with your name, NM ID, department, and college) so you can directly submit it?</a:t>
            </a:r>
            <a:endParaRPr lang="en-GB"/>
          </a:p>
          <a:p>
            <a:endParaRPr lang="en-GB"/>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3" name=""/>
        <p:cNvGrpSpPr/>
        <p:nvPr/>
      </p:nvGrpSpPr>
      <p:grpSpPr>
        <a:xfrm>
          <a:off x="0" y="0"/>
          <a:ext cx="0" cy="0"/>
          <a:chOff x="0" y="0"/>
          <a:chExt cx="0" cy="0"/>
        </a:xfrm>
      </p:grpSpPr>
      <p:sp>
        <p:nvSpPr>
          <p:cNvPr id="1048629" name=""/>
          <p:cNvSpPr>
            <a:spLocks noGrp="1"/>
          </p:cNvSpPr>
          <p:nvPr>
            <p:ph type="title"/>
          </p:nvPr>
        </p:nvSpPr>
        <p:spPr/>
        <p:txBody>
          <a:bodyPr/>
          <a:p>
            <a:endParaRPr lang="en-GB"/>
          </a:p>
        </p:txBody>
      </p:sp>
      <p:sp>
        <p:nvSpPr>
          <p:cNvPr id="1048630" name=""/>
          <p:cNvSpPr>
            <a:spLocks noGrp="1"/>
          </p:cNvSpPr>
          <p:nvPr>
            <p:ph idx="1"/>
          </p:nvPr>
        </p:nvSpPr>
        <p:spPr/>
        <p:txBody>
          <a:bodyPr/>
          <a:p>
            <a:r>
              <a:rPr lang="en-GB"/>
              <a:t>Here’s a clear Problem Statement for your project report 👇</a:t>
            </a:r>
            <a:endParaRPr lang="en-GB"/>
          </a:p>
          <a:p>
            <a:r>
              <a:rPr lang="en-GB"/>
              <a:t>---</a:t>
            </a:r>
            <a:endParaRPr lang="en-GB"/>
          </a:p>
          <a:p>
            <a:r>
              <a:rPr lang="en-GB"/>
              <a:t>Problem Statement</a:t>
            </a:r>
            <a:endParaRPr lang="en-GB"/>
          </a:p>
          <a:p>
            <a:r>
              <a:rPr lang="en-GB"/>
              <a:t>In the modern digital era, presenting skills and achievements effectively has become essential for students and professionals. Traditional resumes are static, text-heavy, and often fail to highlight practical skills, creativity, and real-world projects. This creates a gap between what a candidate can do and what employers or academic reviewers can actually see.</a:t>
            </a:r>
            <a:endParaRPr lang="en-GB"/>
          </a:p>
          <a:p>
            <a:r>
              <a:rPr lang="en-GB"/>
              <a:t>There is a need for an interactive and dynamic platform where individuals can showcase their academic background, technical skills, and project work in a visually appealing and easily accessible format. A Personal Portfolio Website addresses this challenge by providing a professional online space that represents the individual’s capabilities, achievements, and potential in a way that is engaging and user-friendly.</a:t>
            </a:r>
            <a:endParaRPr lang="en-GB"/>
          </a:p>
          <a:p>
            <a:r>
              <a:rPr lang="en-GB"/>
              <a:t>---</a:t>
            </a:r>
            <a:endParaRPr lang="en-GB"/>
          </a:p>
          <a:p>
            <a:r>
              <a:rPr lang="en-GB"/>
              <a:t>✅ This Problem Statement is professional, concise, and directly relevant to your portfolio project.</a:t>
            </a:r>
            <a:endParaRPr lang="en-GB"/>
          </a:p>
          <a:p>
            <a:r>
              <a:rPr lang="en-GB"/>
              <a:t>Do you want me to now draft the complete report in one document (with your details, problem statement, tools, results, conclusion, etc.) so you can submit it as your final portfolio project?</a:t>
            </a:r>
            <a:endParaRPr lang="en-GB"/>
          </a:p>
          <a:p>
            <a:endParaRPr lang="en-GB"/>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631" name=""/>
          <p:cNvSpPr>
            <a:spLocks noGrp="1"/>
          </p:cNvSpPr>
          <p:nvPr>
            <p:ph type="title"/>
          </p:nvPr>
        </p:nvSpPr>
        <p:spPr/>
        <p:txBody>
          <a:bodyPr/>
          <a:p>
            <a:endParaRPr lang="en-GB"/>
          </a:p>
        </p:txBody>
      </p:sp>
      <p:sp>
        <p:nvSpPr>
          <p:cNvPr id="1048632" name=""/>
          <p:cNvSpPr>
            <a:spLocks noGrp="1"/>
          </p:cNvSpPr>
          <p:nvPr>
            <p:ph idx="1"/>
          </p:nvPr>
        </p:nvSpPr>
        <p:spPr/>
        <p:txBody>
          <a:bodyPr>
            <a:normAutofit fontScale="87500" lnSpcReduction="20000"/>
          </a:bodyPr>
          <a:p>
            <a:r>
              <a:rPr lang="en-GB"/>
              <a:t>Here’s the End Users section for your project report 👇</a:t>
            </a:r>
            <a:endParaRPr lang="en-GB"/>
          </a:p>
          <a:p>
            <a:r>
              <a:rPr lang="en-GB"/>
              <a:t>---</a:t>
            </a:r>
            <a:endParaRPr lang="en-GB"/>
          </a:p>
          <a:p>
            <a:r>
              <a:rPr lang="en-GB"/>
              <a:t>End Users</a:t>
            </a:r>
            <a:endParaRPr lang="en-GB"/>
          </a:p>
          <a:p>
            <a:r>
              <a:rPr lang="en-GB"/>
              <a:t>The Personal Portfolio Website is designed for multiple types of end users who will directly benefit from accessing and interacting with it:</a:t>
            </a:r>
            <a:endParaRPr lang="en-GB"/>
          </a:p>
          <a:p>
            <a:r>
              <a:rPr lang="en-GB"/>
              <a:t>1. Students &amp; Job Seekers – Individuals who need to showcase their skills, academic achievements, and projects to stand out in competitive job markets.</a:t>
            </a:r>
            <a:endParaRPr lang="en-GB"/>
          </a:p>
          <a:p>
            <a:r>
              <a:rPr lang="en-GB"/>
              <a:t>2. Employers &amp; Recruiters – Hiring managers or companies looking to evaluate a candidate’s technical skills, creativity, and practical knowledge before making recruitment decisions.</a:t>
            </a:r>
            <a:endParaRPr lang="en-GB"/>
          </a:p>
          <a:p>
            <a:r>
              <a:rPr lang="en-GB"/>
              <a:t>3. Faculty &amp; Academic Reviewers – Professors or evaluators who assess student projects, technical growth, and learning outcomes.</a:t>
            </a:r>
            <a:endParaRPr lang="en-GB"/>
          </a:p>
          <a:p>
            <a:r>
              <a:rPr lang="en-GB"/>
              <a:t>4. Peers &amp; Collaborators – Fellow students, developers, or professionals who may want to explore the student’s work, share knowledge, or collaborate on future projects.</a:t>
            </a:r>
            <a:endParaRPr lang="en-GB"/>
          </a:p>
          <a:p>
            <a:r>
              <a:rPr lang="en-GB"/>
              <a:t>---</a:t>
            </a:r>
            <a:endParaRPr lang="en-GB"/>
          </a:p>
          <a:p>
            <a:r>
              <a:rPr lang="en-GB"/>
              <a:t>✅ Short and professional — this shows clearly who will use the portfolio and why.</a:t>
            </a:r>
            <a:endParaRPr lang="en-GB"/>
          </a:p>
          <a:p>
            <a:r>
              <a:rPr lang="en-GB"/>
              <a:t>Would you like me to also write the Tools and Techniques section next, so your report flows smoothly?</a:t>
            </a:r>
            <a:endParaRPr lang="en-GB"/>
          </a:p>
          <a:p>
            <a:endParaRPr lang="en-GB"/>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 name="KSO_WM_UNIT_SUBTYPE" val="q"/>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SLIDE_BACKGROUND_MASK_FLAG" val="1"/>
  <p:tag name="KSO_WM_UNIT_TYPE" val="y"/>
  <p:tag name="KSO_WM_UNIT_INDEX"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topBottom"/>
  <p:tag name="KSO_WM_SLIDE_BK_DARK_LIGHT" val="2"/>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SLIDE_BACKGROUND_TYPE" val="frame"/>
  <p:tag name="KSO_WM_SLIDE_BK_DARK_LIGHT" val="1"/>
  <p:tag name="KSO_WM_UNIT_SUBTYPE" val="h"/>
  <p:tag name="KSO_WM_UNIT_TYPE" val="i"/>
  <p:tag name="KSO_WM_UNIT_INDEX" val="1"/>
  <p:tag name="KSO_WM_UNIT_BK_DARK_LIGHT" val="1"/>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1"/>
  <p:tag name="KSO_WM_UNIT_LAYERLEVEL" val="1"/>
  <p:tag name="KSO_WM_TAG_VERSION" val="1.0"/>
  <p:tag name="KSO_WM_BEAUTIFY_FLAG" val="#wm#"/>
  <p:tag name="KSO_WM_SLIDE_BACKGROUND_TYPE" val="leftRight"/>
  <p:tag name="KSO_WM_SLIDE_BK_DARK_LIGHT" val="1"/>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1"/>
  <p:tag name="KSO_WM_UNIT_LAYERLEVEL" val="1"/>
  <p:tag name="KSO_WM_TAG_VERSION" val="1.0"/>
  <p:tag name="KSO_WM_BEAUTIFY_FLAG" val="#wm#"/>
  <p:tag name="KSO_WM_SLIDE_BACKGROUND_TYPE" val="topBottom"/>
  <p:tag name="KSO_WM_SLIDE_BK_DARK_LIGHT" val="1"/>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1"/>
  <p:tag name="KSO_WM_UNIT_LAYERLEVEL" val="1"/>
  <p:tag name="KSO_WM_TAG_VERSION" val="1.0"/>
  <p:tag name="KSO_WM_BEAUTIFY_FLAG" val="#wm#"/>
  <p:tag name="KSO_WM_SLIDE_BACKGROUND_TYPE" val="bottomTop"/>
  <p:tag name="KSO_WM_SLIDE_BK_DARK_LIGHT" val="1"/>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1"/>
</p:tagLst>
</file>

<file path=ppt/tags/tag223.xml><?xml version="1.0" encoding="utf-8"?>
<p:tagLst xmlns:p="http://schemas.openxmlformats.org/presentationml/2006/main">
  <p:tag name="KSO_WM_SLIDE_BACKGROUND_TYPE" val="navigation"/>
  <p:tag name="KSO_WM_SLIDE_BK_DARK_LIGHT" val="1"/>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1"/>
  <p:tag name="KSO_WM_UNIT_LAYERLEVEL" val="1"/>
  <p:tag name="KSO_WM_TAG_VERSION" val="1.0"/>
  <p:tag name="KSO_WM_BEAUTIFY_FLAG" val="#wm#"/>
  <p:tag name="KSO_WM_SLIDE_BACKGROUND_TYPE" val="belt"/>
  <p:tag name="KSO_WM_SLIDE_BK_DARK_LIGHT" val="1"/>
</p:tagLst>
</file>

<file path=ppt/tags/tag238.xml><?xml version="1.0" encoding="utf-8"?>
<p:tagLst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258.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202593"/>
</p:tagLst>
</file>

<file path=ppt/tags/tag259.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202593"/>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63.xml><?xml version="1.0" encoding="utf-8"?>
<p:tagLst xmlns:p="http://schemas.openxmlformats.org/presentationml/2006/main">
  <p:tag name="KSO_WM_TEMPLATE_SUBCATEGORY" val="0"/>
  <p:tag name="KSO_WM_TEMPLATE_MASTER_TYPE" val="1"/>
  <p:tag name="KSO_WM_TEMPLATE_COLOR_TYPE" val="0"/>
  <p:tag name="KSO_WM_TEMPLATE_MASTER_THUMB_INDEX" val="0"/>
  <p:tag name="KSO_WM_UNIT_SHOW_EDIT_AREA_INDICATION" val="0"/>
  <p:tag name="KSO_WM_TAG_VERSION" val="1.0"/>
  <p:tag name="KSO_WM_BEAUTIFY_FLAG" val="#wm#"/>
  <p:tag name="KSO_WM_TEMPLATE_CATEGORY" val="custom"/>
  <p:tag name="KSO_WM_TEMPLATE_INDEX" val="20202593"/>
  <p:tag name="KSO_WM_TEMPLATE_THUMBS_INDEX" val="1、4、7、10、13、14、15、16、17、18、19、20"/>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93_1*a*1"/>
  <p:tag name="KSO_WM_TEMPLATE_CATEGORY" val="custom"/>
  <p:tag name="KSO_WM_TEMPLATE_INDEX" val="20202593"/>
  <p:tag name="KSO_WM_UNIT_LAYERLEVEL" val="1"/>
  <p:tag name="KSO_WM_TAG_VERSION" val="1.0"/>
  <p:tag name="KSO_WM_BEAUTIFY_FLAG" val="#wm#"/>
  <p:tag name="KSO_WM_UNIT_ISCONTENTSTITLE" val="0"/>
  <p:tag name="KSO_WM_UNIT_NOCLEAR" val="0"/>
  <p:tag name="KSO_WM_UNIT_VALUE" val="8"/>
  <p:tag name="KSO_WM_UNIT_TYPE" val="a"/>
  <p:tag name="KSO_WM_UNIT_INDEX" val="1"/>
  <p:tag name="KSO_WM_UNIT_PRESET_TEXT" val="Product Launch"/>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93_1*b*1"/>
  <p:tag name="KSO_WM_TEMPLATE_CATEGORY" val="custom"/>
  <p:tag name="KSO_WM_TEMPLATE_INDEX" val="20202593"/>
  <p:tag name="KSO_WM_UNIT_LAYERLEVEL" val="1"/>
  <p:tag name="KSO_WM_TAG_VERSION" val="1.0"/>
  <p:tag name="KSO_WM_BEAUTIFY_FLAG" val="#wm#"/>
  <p:tag name="KSO_WM_UNIT_ISCONTENTSTITLE" val="0"/>
  <p:tag name="KSO_WM_UNIT_NOCLEAR" val="0"/>
  <p:tag name="KSO_WM_UNIT_VALUE" val="56"/>
  <p:tag name="KSO_WM_UNIT_TYPE" val="b"/>
  <p:tag name="KSO_WM_UNIT_INDEX" val="1"/>
  <p:tag name="KSO_WM_UNIT_PRESET_TEXT" val="Click here to add a subtitle"/>
</p:tagLst>
</file>

<file path=ppt/tags/tag266.xml><?xml version="1.0" encoding="utf-8"?>
<p:tagLst xmlns:p="http://schemas.openxmlformats.org/presentationml/2006/main">
  <p:tag name="KSO_WM_UNIT_VALUE" val="159*480"/>
  <p:tag name="KSO_WM_UNIT_HIGHLIGHT" val="0"/>
  <p:tag name="KSO_WM_UNIT_COMPATIBLE" val="0"/>
  <p:tag name="KSO_WM_UNIT_DIAGRAM_ISNUMVISUAL" val="0"/>
  <p:tag name="KSO_WM_UNIT_DIAGRAM_ISREFERUNIT" val="0"/>
  <p:tag name="KSO_WM_UNIT_TYPE" val="j"/>
  <p:tag name="KSO_WM_UNIT_INDEX" val="1"/>
  <p:tag name="KSO_WM_UNIT_ID" val="custom20202593_1*j*1"/>
  <p:tag name="KSO_WM_TEMPLATE_CATEGORY" val="custom"/>
  <p:tag name="KSO_WM_TEMPLATE_INDEX" val="20202593"/>
  <p:tag name="KSO_WM_UNIT_LAYERLEVEL" val="1"/>
  <p:tag name="KSO_WM_TAG_VERSION" val="1.0"/>
  <p:tag name="KSO_WM_BEAUTIFY_FLAG" val="#wm#"/>
</p:tagLst>
</file>

<file path=ppt/tags/tag267.xml><?xml version="1.0" encoding="utf-8"?>
<p:tagLst xmlns:p="http://schemas.openxmlformats.org/presentationml/2006/main">
  <p:tag name="KSO_WM_SLIDE_ID" val="custom20202593_1"/>
  <p:tag name="KSO_WM_TEMPLATE_SUBCATEGORY" val="0"/>
  <p:tag name="KSO_WM_TEMPLATE_MASTER_TYPE" val="1"/>
  <p:tag name="KSO_WM_TEMPLATE_COLOR_TYPE" val="1"/>
  <p:tag name="KSO_WM_SLIDE_ITEM_CNT" val="0"/>
  <p:tag name="KSO_WM_SLIDE_INDEX" val="1"/>
  <p:tag name="KSO_WM_TAG_VERSION" val="1.0"/>
  <p:tag name="KSO_WM_BEAUTIFY_FLAG" val="#wm#"/>
  <p:tag name="KSO_WM_TEMPLATE_CATEGORY" val="custom"/>
  <p:tag name="KSO_WM_TEMPLATE_INDEX" val="20202593"/>
  <p:tag name="KSO_WM_SLIDE_TYPE" val="title"/>
  <p:tag name="KSO_WM_SLIDE_SUBTYPE" val="pureTxt"/>
  <p:tag name="KSO_WM_SLIDE_LAYOUT" val="a_b_j"/>
  <p:tag name="KSO_WM_SLIDE_LAYOUT_CNT" val="1_1_1"/>
  <p:tag name="KSO_WM_TEMPLATE_THUMBS_INDEX" val="1、4、7、10、13、14、15、16、17、18、19、20"/>
  <p:tag name="KSO_WM_TEMPLATE_MASTER_THUMB_INDEX" val="12"/>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i*1"/>
  <p:tag name="KSO_WM_UNIT_LAYERLEVEL" val="1"/>
  <p:tag name="KSO_WM_TAG_VERSION" val="1.0"/>
  <p:tag name="KSO_WM_BEAUTIFY_FLAG" val="#wm#"/>
  <p:tag name="KSO_WM_UNIT_TYPE" val="i"/>
  <p:tag name="KSO_WM_UNIT_INDEX" val="1"/>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4424">
      <a:dk1>
        <a:sysClr lastClr="000000" val="windowText"/>
      </a:dk1>
      <a:lt1>
        <a:sysClr lastClr="FFFFFF" val="window"/>
      </a:lt1>
      <a:dk2>
        <a:srgbClr val="102F5D"/>
      </a:dk2>
      <a:lt2>
        <a:srgbClr val="FFFFFF"/>
      </a:lt2>
      <a:accent1>
        <a:srgbClr val="F1F1CB"/>
      </a:accent1>
      <a:accent2>
        <a:srgbClr val="E9E5B8"/>
      </a:accent2>
      <a:accent3>
        <a:srgbClr val="E2DAA5"/>
      </a:accent3>
      <a:accent4>
        <a:srgbClr val="DACE93"/>
      </a:accent4>
      <a:accent5>
        <a:srgbClr val="D3C380"/>
      </a:accent5>
      <a:accent6>
        <a:srgbClr val="CBB76D"/>
      </a:accent6>
      <a:hlink>
        <a:srgbClr val="658BD5"/>
      </a:hlink>
      <a:folHlink>
        <a:srgbClr val="A16AA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Presentation</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creator>CPH2693</dc:creator>
  <cp:lastModifiedBy>wps</cp:lastModifiedBy>
  <dcterms:created xsi:type="dcterms:W3CDTF">2019-09-05T12:01:00Z</dcterms:created>
  <dcterms:modified xsi:type="dcterms:W3CDTF">2025-09-19T14:41:51Z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1033-11.2.0.10382</vt:lpwstr>
  </property>
  <property fmtid="{D5CDD505-2E9C-101B-9397-08002B2CF9AE}" pid="3" name="ICV">
    <vt:lpwstr>12f5f34595394d5e94c0c79fba2552e5</vt:lpwstr>
  </property>
</Properties>
</file>